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5" r:id="rId2"/>
    <p:sldMasterId id="2147483767" r:id="rId3"/>
  </p:sldMasterIdLst>
  <p:notesMasterIdLst>
    <p:notesMasterId r:id="rId29"/>
  </p:notesMasterIdLst>
  <p:sldIdLst>
    <p:sldId id="256" r:id="rId4"/>
    <p:sldId id="2147375791" r:id="rId5"/>
    <p:sldId id="9584" r:id="rId6"/>
    <p:sldId id="2147375758" r:id="rId7"/>
    <p:sldId id="2147375796" r:id="rId8"/>
    <p:sldId id="2147375795" r:id="rId9"/>
    <p:sldId id="2147375794" r:id="rId10"/>
    <p:sldId id="2147375805" r:id="rId11"/>
    <p:sldId id="2147375803" r:id="rId12"/>
    <p:sldId id="2147375811" r:id="rId13"/>
    <p:sldId id="2147375804" r:id="rId14"/>
    <p:sldId id="2147375792" r:id="rId15"/>
    <p:sldId id="2147375806" r:id="rId16"/>
    <p:sldId id="2147375801" r:id="rId17"/>
    <p:sldId id="2147375799" r:id="rId18"/>
    <p:sldId id="2147375807" r:id="rId19"/>
    <p:sldId id="2147375808" r:id="rId20"/>
    <p:sldId id="2147375809" r:id="rId21"/>
    <p:sldId id="2147375813" r:id="rId22"/>
    <p:sldId id="2147375774" r:id="rId23"/>
    <p:sldId id="2147375810" r:id="rId24"/>
    <p:sldId id="2147375780" r:id="rId25"/>
    <p:sldId id="2147375540" r:id="rId26"/>
    <p:sldId id="4662" r:id="rId27"/>
    <p:sldId id="2147375522" r:id="rId28"/>
  </p:sldIdLst>
  <p:sldSz cx="9144000" cy="5143500" type="screen16x9"/>
  <p:notesSz cx="6858000" cy="9144000"/>
  <p:defaultTextStyle>
    <a:defPPr>
      <a:defRPr lang="en-US"/>
    </a:defPPr>
    <a:lvl1pPr marL="0" indent="0" algn="l" defTabSz="685800" rtl="0" eaLnBrk="1" latinLnBrk="0" hangingPunct="1">
      <a:lnSpc>
        <a:spcPct val="100000"/>
      </a:lnSpc>
      <a:spcBef>
        <a:spcPts val="200"/>
      </a:spcBef>
      <a:spcAft>
        <a:spcPts val="100"/>
      </a:spcAft>
      <a:buFontTx/>
      <a:buNone/>
      <a:defRPr sz="1800" kern="1200" baseline="0">
        <a:solidFill>
          <a:schemeClr val="tx2"/>
        </a:solidFill>
        <a:latin typeface="+mn-lt"/>
        <a:ea typeface="+mn-ea"/>
        <a:cs typeface="Segoe UI" panose="020B0502040204020203" pitchFamily="34" charset="0"/>
      </a:defRPr>
    </a:lvl1pPr>
    <a:lvl2pPr marL="172800" indent="-172800" algn="l" defTabSz="685800" rtl="0" eaLnBrk="1" latinLnBrk="0" hangingPunct="1">
      <a:lnSpc>
        <a:spcPct val="100000"/>
      </a:lnSpc>
      <a:spcBef>
        <a:spcPts val="150"/>
      </a:spcBef>
      <a:spcAft>
        <a:spcPts val="100"/>
      </a:spcAft>
      <a:buClr>
        <a:schemeClr val="accent1"/>
      </a:buClr>
      <a:buFont typeface="Arial" panose="020B0604020202020204" pitchFamily="34" charset="0"/>
      <a:buChar char="•"/>
      <a:defRPr sz="1600" kern="1200">
        <a:solidFill>
          <a:schemeClr val="tx2"/>
        </a:solidFill>
        <a:latin typeface="+mn-lt"/>
        <a:ea typeface="+mn-ea"/>
        <a:cs typeface="Arial" panose="020B0604020202020204" pitchFamily="34" charset="0"/>
      </a:defRPr>
    </a:lvl2pPr>
    <a:lvl3pPr marL="345600" indent="-172800" algn="l" defTabSz="685800" rtl="0" eaLnBrk="1" latinLnBrk="0" hangingPunct="1">
      <a:lnSpc>
        <a:spcPct val="100000"/>
      </a:lnSpc>
      <a:spcBef>
        <a:spcPts val="150"/>
      </a:spcBef>
      <a:spcAft>
        <a:spcPts val="100"/>
      </a:spcAft>
      <a:buClr>
        <a:schemeClr val="accent1"/>
      </a:buClr>
      <a:buFont typeface="Arial" panose="020B0604020202020204" pitchFamily="34" charset="0"/>
      <a:buChar char="•"/>
      <a:tabLst>
        <a:tab pos="600075" algn="l"/>
      </a:tabLst>
      <a:defRPr sz="1400" kern="1200">
        <a:solidFill>
          <a:schemeClr val="tx2"/>
        </a:solidFill>
        <a:latin typeface="+mn-lt"/>
        <a:ea typeface="+mn-ea"/>
        <a:cs typeface="Arial" panose="020B0604020202020204" pitchFamily="34" charset="0"/>
      </a:defRPr>
    </a:lvl3pPr>
    <a:lvl4pPr marL="514800" indent="-169200" algn="l" defTabSz="685800" rtl="0" eaLnBrk="1" latinLnBrk="0" hangingPunct="1">
      <a:lnSpc>
        <a:spcPct val="100000"/>
      </a:lnSpc>
      <a:spcBef>
        <a:spcPts val="150"/>
      </a:spcBef>
      <a:spcAft>
        <a:spcPts val="100"/>
      </a:spcAft>
      <a:buClr>
        <a:schemeClr val="accent1"/>
      </a:buClr>
      <a:buFont typeface="Arial" panose="020B0604020202020204" pitchFamily="34" charset="0"/>
      <a:buChar char="•"/>
      <a:defRPr sz="1200" kern="1200">
        <a:solidFill>
          <a:schemeClr val="tx2"/>
        </a:solidFill>
        <a:latin typeface="+mn-lt"/>
        <a:ea typeface="+mn-ea"/>
        <a:cs typeface="Arial" panose="020B0604020202020204" pitchFamily="34" charset="0"/>
      </a:defRPr>
    </a:lvl4pPr>
    <a:lvl5pPr marL="0" indent="0" algn="l" defTabSz="685800" rtl="0" eaLnBrk="1" latinLnBrk="0" hangingPunct="1">
      <a:lnSpc>
        <a:spcPct val="100000"/>
      </a:lnSpc>
      <a:spcBef>
        <a:spcPts val="200"/>
      </a:spcBef>
      <a:spcAft>
        <a:spcPts val="100"/>
      </a:spcAft>
      <a:buClr>
        <a:schemeClr val="accent1"/>
      </a:buClr>
      <a:buFontTx/>
      <a:buNone/>
      <a:defRPr sz="1800" kern="1200">
        <a:solidFill>
          <a:schemeClr val="tx2"/>
        </a:solidFill>
        <a:latin typeface="+mn-lt"/>
        <a:ea typeface="+mn-ea"/>
        <a:cs typeface="Segoe UI" panose="020B0502040204020203" pitchFamily="34" charset="0"/>
      </a:defRPr>
    </a:lvl5pPr>
    <a:lvl6pPr marL="172800" indent="-172800" algn="l" defTabSz="685800" rtl="0" eaLnBrk="1" latinLnBrk="0" hangingPunct="1">
      <a:lnSpc>
        <a:spcPct val="100000"/>
      </a:lnSpc>
      <a:spcBef>
        <a:spcPts val="150"/>
      </a:spcBef>
      <a:spcAft>
        <a:spcPts val="100"/>
      </a:spcAft>
      <a:buClr>
        <a:schemeClr val="accent1"/>
      </a:buClr>
      <a:buFont typeface="Arial" panose="020B0604020202020204" pitchFamily="34" charset="0"/>
      <a:buChar char="•"/>
      <a:defRPr sz="1600" kern="1200">
        <a:solidFill>
          <a:schemeClr val="tx2"/>
        </a:solidFill>
        <a:latin typeface="+mn-lt"/>
        <a:ea typeface="+mn-ea"/>
        <a:cs typeface="+mn-cs"/>
      </a:defRPr>
    </a:lvl6pPr>
    <a:lvl7pPr marL="345600" indent="-172800" algn="l" defTabSz="685800" rtl="0" eaLnBrk="1" latinLnBrk="0" hangingPunct="1">
      <a:lnSpc>
        <a:spcPct val="100000"/>
      </a:lnSpc>
      <a:spcBef>
        <a:spcPts val="150"/>
      </a:spcBef>
      <a:spcAft>
        <a:spcPts val="100"/>
      </a:spcAft>
      <a:buClr>
        <a:schemeClr val="accent1"/>
      </a:buClr>
      <a:buFont typeface="Arial" panose="020B0604020202020204" pitchFamily="34" charset="0"/>
      <a:buChar char="•"/>
      <a:defRPr sz="1400" kern="1200">
        <a:solidFill>
          <a:schemeClr val="tx2"/>
        </a:solidFill>
        <a:latin typeface="+mn-lt"/>
        <a:ea typeface="+mn-ea"/>
        <a:cs typeface="+mn-cs"/>
      </a:defRPr>
    </a:lvl7pPr>
    <a:lvl8pPr marL="514800" indent="-169200" algn="l" defTabSz="685800" rtl="0" eaLnBrk="1" latinLnBrk="0" hangingPunct="1">
      <a:lnSpc>
        <a:spcPct val="100000"/>
      </a:lnSpc>
      <a:spcBef>
        <a:spcPts val="150"/>
      </a:spcBef>
      <a:spcAft>
        <a:spcPts val="100"/>
      </a:spcAft>
      <a:buClr>
        <a:schemeClr val="accent1"/>
      </a:buClr>
      <a:buFont typeface="Arial" panose="020B0604020202020204" pitchFamily="34" charset="0"/>
      <a:buChar char="•"/>
      <a:defRPr sz="1200" kern="1200">
        <a:solidFill>
          <a:schemeClr val="tx2"/>
        </a:solidFill>
        <a:latin typeface="+mn-lt"/>
        <a:ea typeface="+mn-ea"/>
        <a:cs typeface="+mn-cs"/>
      </a:defRPr>
    </a:lvl8pPr>
    <a:lvl9pPr marL="514800" indent="-169200" algn="l" defTabSz="685800" rtl="0" eaLnBrk="1" latinLnBrk="0" hangingPunct="1">
      <a:lnSpc>
        <a:spcPct val="100000"/>
      </a:lnSpc>
      <a:spcBef>
        <a:spcPts val="150"/>
      </a:spcBef>
      <a:spcAft>
        <a:spcPts val="100"/>
      </a:spcAft>
      <a:buClr>
        <a:schemeClr val="accent1"/>
      </a:buClr>
      <a:buFont typeface="Arial" panose="020B0604020202020204" pitchFamily="34" charset="0"/>
      <a:buChar char="•"/>
      <a:defRPr sz="1200" kern="1200">
        <a:solidFill>
          <a:schemeClr val="tx2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8" pos="5616">
          <p15:clr>
            <a:srgbClr val="A4A3A4"/>
          </p15:clr>
        </p15:guide>
        <p15:guide id="9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12708A"/>
    <a:srgbClr val="FF00FF"/>
    <a:srgbClr val="FF6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450165-FF0E-4786-BDE7-B2D8447C3494}" v="219" dt="2023-05-19T15:08:37.5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26" autoAdjust="0"/>
  </p:normalViewPr>
  <p:slideViewPr>
    <p:cSldViewPr snapToGrid="0">
      <p:cViewPr varScale="1">
        <p:scale>
          <a:sx n="214" d="100"/>
          <a:sy n="214" d="100"/>
        </p:scale>
        <p:origin x="276" y="174"/>
      </p:cViewPr>
      <p:guideLst>
        <p:guide pos="5616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microsoft.com/office/2016/11/relationships/changesInfo" Target="changesInfos/changesInfo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hony Magee" userId="736170f9-24ce-496e-b799-7497722aa7da" providerId="ADAL" clId="{6F450165-FF0E-4786-BDE7-B2D8447C3494}"/>
    <pc:docChg chg="undo redo custSel addSld delSld modSld sldOrd">
      <pc:chgData name="Anthony Magee" userId="736170f9-24ce-496e-b799-7497722aa7da" providerId="ADAL" clId="{6F450165-FF0E-4786-BDE7-B2D8447C3494}" dt="2023-05-19T15:42:48.779" v="8363" actId="27636"/>
      <pc:docMkLst>
        <pc:docMk/>
      </pc:docMkLst>
      <pc:sldChg chg="delSp modSp mod">
        <pc:chgData name="Anthony Magee" userId="736170f9-24ce-496e-b799-7497722aa7da" providerId="ADAL" clId="{6F450165-FF0E-4786-BDE7-B2D8447C3494}" dt="2023-05-17T10:44:18.157" v="194" actId="1076"/>
        <pc:sldMkLst>
          <pc:docMk/>
          <pc:sldMk cId="44597094" sldId="256"/>
        </pc:sldMkLst>
        <pc:spChg chg="mod">
          <ac:chgData name="Anthony Magee" userId="736170f9-24ce-496e-b799-7497722aa7da" providerId="ADAL" clId="{6F450165-FF0E-4786-BDE7-B2D8447C3494}" dt="2023-05-17T10:44:18.157" v="194" actId="1076"/>
          <ac:spMkLst>
            <pc:docMk/>
            <pc:sldMk cId="44597094" sldId="256"/>
            <ac:spMk id="2" creationId="{AF7EDA9B-4368-6265-267A-EF79982BF73D}"/>
          </ac:spMkLst>
        </pc:spChg>
        <pc:spChg chg="mod">
          <ac:chgData name="Anthony Magee" userId="736170f9-24ce-496e-b799-7497722aa7da" providerId="ADAL" clId="{6F450165-FF0E-4786-BDE7-B2D8447C3494}" dt="2023-05-17T10:43:16.005" v="188" actId="20577"/>
          <ac:spMkLst>
            <pc:docMk/>
            <pc:sldMk cId="44597094" sldId="256"/>
            <ac:spMk id="3" creationId="{A5BFAFCA-9951-DE0C-EFFA-4B3EA57EE2C5}"/>
          </ac:spMkLst>
        </pc:spChg>
        <pc:spChg chg="del mod">
          <ac:chgData name="Anthony Magee" userId="736170f9-24ce-496e-b799-7497722aa7da" providerId="ADAL" clId="{6F450165-FF0E-4786-BDE7-B2D8447C3494}" dt="2023-05-17T10:44:05.502" v="192" actId="478"/>
          <ac:spMkLst>
            <pc:docMk/>
            <pc:sldMk cId="44597094" sldId="256"/>
            <ac:spMk id="4" creationId="{C5FA6BE1-55AC-001D-0E67-85DE94B8FAA7}"/>
          </ac:spMkLst>
        </pc:spChg>
      </pc:sldChg>
      <pc:sldChg chg="addSp delSp modSp mod">
        <pc:chgData name="Anthony Magee" userId="736170f9-24ce-496e-b799-7497722aa7da" providerId="ADAL" clId="{6F450165-FF0E-4786-BDE7-B2D8447C3494}" dt="2023-05-19T15:08:14.811" v="8355" actId="1076"/>
        <pc:sldMkLst>
          <pc:docMk/>
          <pc:sldMk cId="1208432371" sldId="4662"/>
        </pc:sldMkLst>
        <pc:spChg chg="del mod">
          <ac:chgData name="Anthony Magee" userId="736170f9-24ce-496e-b799-7497722aa7da" providerId="ADAL" clId="{6F450165-FF0E-4786-BDE7-B2D8447C3494}" dt="2023-05-19T02:50:26.785" v="7746" actId="478"/>
          <ac:spMkLst>
            <pc:docMk/>
            <pc:sldMk cId="1208432371" sldId="4662"/>
            <ac:spMk id="4" creationId="{7D043F5D-7AFB-6E1F-452B-2C5073770D77}"/>
          </ac:spMkLst>
        </pc:spChg>
        <pc:spChg chg="add mod">
          <ac:chgData name="Anthony Magee" userId="736170f9-24ce-496e-b799-7497722aa7da" providerId="ADAL" clId="{6F450165-FF0E-4786-BDE7-B2D8447C3494}" dt="2023-05-19T15:06:45.887" v="8348" actId="1076"/>
          <ac:spMkLst>
            <pc:docMk/>
            <pc:sldMk cId="1208432371" sldId="4662"/>
            <ac:spMk id="4" creationId="{81BCD669-839D-05FF-260B-4C7AFCE2CD41}"/>
          </ac:spMkLst>
        </pc:spChg>
        <pc:spChg chg="add del mod">
          <ac:chgData name="Anthony Magee" userId="736170f9-24ce-496e-b799-7497722aa7da" providerId="ADAL" clId="{6F450165-FF0E-4786-BDE7-B2D8447C3494}" dt="2023-05-19T02:42:43.452" v="7648" actId="20577"/>
          <ac:spMkLst>
            <pc:docMk/>
            <pc:sldMk cId="1208432371" sldId="4662"/>
            <ac:spMk id="10" creationId="{B1EBDFF6-9266-431A-95B8-DC94A3B03F54}"/>
          </ac:spMkLst>
        </pc:spChg>
        <pc:spChg chg="mod">
          <ac:chgData name="Anthony Magee" userId="736170f9-24ce-496e-b799-7497722aa7da" providerId="ADAL" clId="{6F450165-FF0E-4786-BDE7-B2D8447C3494}" dt="2023-05-19T02:44:04.592" v="7688" actId="1076"/>
          <ac:spMkLst>
            <pc:docMk/>
            <pc:sldMk cId="1208432371" sldId="4662"/>
            <ac:spMk id="12" creationId="{E1770BBA-BB41-4307-BAB1-50D70A1D7D53}"/>
          </ac:spMkLst>
        </pc:spChg>
        <pc:spChg chg="mod">
          <ac:chgData name="Anthony Magee" userId="736170f9-24ce-496e-b799-7497722aa7da" providerId="ADAL" clId="{6F450165-FF0E-4786-BDE7-B2D8447C3494}" dt="2023-05-19T02:43:50.751" v="7687" actId="20577"/>
          <ac:spMkLst>
            <pc:docMk/>
            <pc:sldMk cId="1208432371" sldId="4662"/>
            <ac:spMk id="13" creationId="{FD0879CE-758D-4B75-8C52-FD5A538E1856}"/>
          </ac:spMkLst>
        </pc:spChg>
        <pc:spChg chg="mod">
          <ac:chgData name="Anthony Magee" userId="736170f9-24ce-496e-b799-7497722aa7da" providerId="ADAL" clId="{6F450165-FF0E-4786-BDE7-B2D8447C3494}" dt="2023-05-19T02:44:07.567" v="7689" actId="1076"/>
          <ac:spMkLst>
            <pc:docMk/>
            <pc:sldMk cId="1208432371" sldId="4662"/>
            <ac:spMk id="14" creationId="{EB3477D1-A901-4D12-89A1-D6275B0EFC88}"/>
          </ac:spMkLst>
        </pc:spChg>
        <pc:spChg chg="mod">
          <ac:chgData name="Anthony Magee" userId="736170f9-24ce-496e-b799-7497722aa7da" providerId="ADAL" clId="{6F450165-FF0E-4786-BDE7-B2D8447C3494}" dt="2023-05-19T15:07:56.985" v="8353" actId="1076"/>
          <ac:spMkLst>
            <pc:docMk/>
            <pc:sldMk cId="1208432371" sldId="4662"/>
            <ac:spMk id="15" creationId="{859E73DC-FABA-4167-AFBC-6F8CFF70A799}"/>
          </ac:spMkLst>
        </pc:spChg>
        <pc:spChg chg="mod">
          <ac:chgData name="Anthony Magee" userId="736170f9-24ce-496e-b799-7497722aa7da" providerId="ADAL" clId="{6F450165-FF0E-4786-BDE7-B2D8447C3494}" dt="2023-05-19T02:50:45.255" v="7747" actId="6549"/>
          <ac:spMkLst>
            <pc:docMk/>
            <pc:sldMk cId="1208432371" sldId="4662"/>
            <ac:spMk id="16" creationId="{DBD7E786-E0F2-4E26-97F6-D429119D92B9}"/>
          </ac:spMkLst>
        </pc:spChg>
        <pc:spChg chg="del">
          <ac:chgData name="Anthony Magee" userId="736170f9-24ce-496e-b799-7497722aa7da" providerId="ADAL" clId="{6F450165-FF0E-4786-BDE7-B2D8447C3494}" dt="2023-05-19T15:06:54.822" v="8349" actId="478"/>
          <ac:spMkLst>
            <pc:docMk/>
            <pc:sldMk cId="1208432371" sldId="4662"/>
            <ac:spMk id="23" creationId="{95FE8FD8-0813-40B9-8A41-62F5741CD632}"/>
          </ac:spMkLst>
        </pc:spChg>
        <pc:picChg chg="add del mod">
          <ac:chgData name="Anthony Magee" userId="736170f9-24ce-496e-b799-7497722aa7da" providerId="ADAL" clId="{6F450165-FF0E-4786-BDE7-B2D8447C3494}" dt="2023-05-19T15:07:46.918" v="8352" actId="478"/>
          <ac:picMkLst>
            <pc:docMk/>
            <pc:sldMk cId="1208432371" sldId="4662"/>
            <ac:picMk id="6" creationId="{4B962BA5-5762-1A70-F562-12DDEE5EA6D5}"/>
          </ac:picMkLst>
        </pc:picChg>
        <pc:picChg chg="add mod">
          <ac:chgData name="Anthony Magee" userId="736170f9-24ce-496e-b799-7497722aa7da" providerId="ADAL" clId="{6F450165-FF0E-4786-BDE7-B2D8447C3494}" dt="2023-05-19T15:08:14.811" v="8355" actId="1076"/>
          <ac:picMkLst>
            <pc:docMk/>
            <pc:sldMk cId="1208432371" sldId="4662"/>
            <ac:picMk id="7" creationId="{226BC145-EA36-9B2D-D739-51A794748D6B}"/>
          </ac:picMkLst>
        </pc:picChg>
        <pc:picChg chg="del">
          <ac:chgData name="Anthony Magee" userId="736170f9-24ce-496e-b799-7497722aa7da" providerId="ADAL" clId="{6F450165-FF0E-4786-BDE7-B2D8447C3494}" dt="2023-05-19T02:25:13.227" v="7304" actId="478"/>
          <ac:picMkLst>
            <pc:docMk/>
            <pc:sldMk cId="1208432371" sldId="4662"/>
            <ac:picMk id="22" creationId="{8BB6A784-933B-4C37-92C5-4B5893733B46}"/>
          </ac:picMkLst>
        </pc:picChg>
      </pc:sldChg>
      <pc:sldChg chg="del">
        <pc:chgData name="Anthony Magee" userId="736170f9-24ce-496e-b799-7497722aa7da" providerId="ADAL" clId="{6F450165-FF0E-4786-BDE7-B2D8447C3494}" dt="2023-05-17T10:46:01.083" v="229" actId="47"/>
        <pc:sldMkLst>
          <pc:docMk/>
          <pc:sldMk cId="1380475476" sldId="4670"/>
        </pc:sldMkLst>
      </pc:sldChg>
      <pc:sldChg chg="addSp delSp modSp mod ord">
        <pc:chgData name="Anthony Magee" userId="736170f9-24ce-496e-b799-7497722aa7da" providerId="ADAL" clId="{6F450165-FF0E-4786-BDE7-B2D8447C3494}" dt="2023-05-19T02:18:22.437" v="7001" actId="113"/>
        <pc:sldMkLst>
          <pc:docMk/>
          <pc:sldMk cId="850880861" sldId="9584"/>
        </pc:sldMkLst>
        <pc:spChg chg="mod">
          <ac:chgData name="Anthony Magee" userId="736170f9-24ce-496e-b799-7497722aa7da" providerId="ADAL" clId="{6F450165-FF0E-4786-BDE7-B2D8447C3494}" dt="2023-05-18T16:24:54.269" v="703" actId="20577"/>
          <ac:spMkLst>
            <pc:docMk/>
            <pc:sldMk cId="850880861" sldId="9584"/>
            <ac:spMk id="10" creationId="{F76F1CA5-28CD-4741-9D49-B8F8AD25710B}"/>
          </ac:spMkLst>
        </pc:spChg>
        <pc:spChg chg="mod">
          <ac:chgData name="Anthony Magee" userId="736170f9-24ce-496e-b799-7497722aa7da" providerId="ADAL" clId="{6F450165-FF0E-4786-BDE7-B2D8447C3494}" dt="2023-05-19T02:18:18.669" v="7000" actId="113"/>
          <ac:spMkLst>
            <pc:docMk/>
            <pc:sldMk cId="850880861" sldId="9584"/>
            <ac:spMk id="30" creationId="{5BF87441-A44B-DDC2-64AD-290DA056FEDD}"/>
          </ac:spMkLst>
        </pc:spChg>
        <pc:spChg chg="mod">
          <ac:chgData name="Anthony Magee" userId="736170f9-24ce-496e-b799-7497722aa7da" providerId="ADAL" clId="{6F450165-FF0E-4786-BDE7-B2D8447C3494}" dt="2023-05-19T02:18:22.437" v="7001" actId="113"/>
          <ac:spMkLst>
            <pc:docMk/>
            <pc:sldMk cId="850880861" sldId="9584"/>
            <ac:spMk id="31" creationId="{927E1726-FB66-00DD-5010-8FBE8E7547A5}"/>
          </ac:spMkLst>
        </pc:spChg>
        <pc:spChg chg="mod">
          <ac:chgData name="Anthony Magee" userId="736170f9-24ce-496e-b799-7497722aa7da" providerId="ADAL" clId="{6F450165-FF0E-4786-BDE7-B2D8447C3494}" dt="2023-05-18T16:26:06.548" v="804" actId="1076"/>
          <ac:spMkLst>
            <pc:docMk/>
            <pc:sldMk cId="850880861" sldId="9584"/>
            <ac:spMk id="33" creationId="{6EE5C42F-5C73-927D-FF18-9E2F3248BF4C}"/>
          </ac:spMkLst>
        </pc:spChg>
        <pc:spChg chg="mod">
          <ac:chgData name="Anthony Magee" userId="736170f9-24ce-496e-b799-7497722aa7da" providerId="ADAL" clId="{6F450165-FF0E-4786-BDE7-B2D8447C3494}" dt="2023-05-19T02:07:49.806" v="6871" actId="20577"/>
          <ac:spMkLst>
            <pc:docMk/>
            <pc:sldMk cId="850880861" sldId="9584"/>
            <ac:spMk id="51" creationId="{A33210F6-C7E7-DE45-448A-937FEC6DE567}"/>
          </ac:spMkLst>
        </pc:spChg>
        <pc:spChg chg="mod">
          <ac:chgData name="Anthony Magee" userId="736170f9-24ce-496e-b799-7497722aa7da" providerId="ADAL" clId="{6F450165-FF0E-4786-BDE7-B2D8447C3494}" dt="2023-05-19T02:18:01.586" v="6999" actId="6549"/>
          <ac:spMkLst>
            <pc:docMk/>
            <pc:sldMk cId="850880861" sldId="9584"/>
            <ac:spMk id="52" creationId="{047BAAE1-5593-CE99-EAD5-4C096DAF42D1}"/>
          </ac:spMkLst>
        </pc:spChg>
        <pc:grpChg chg="mod">
          <ac:chgData name="Anthony Magee" userId="736170f9-24ce-496e-b799-7497722aa7da" providerId="ADAL" clId="{6F450165-FF0E-4786-BDE7-B2D8447C3494}" dt="2023-05-19T02:10:10.344" v="6889" actId="1076"/>
          <ac:grpSpMkLst>
            <pc:docMk/>
            <pc:sldMk cId="850880861" sldId="9584"/>
            <ac:grpSpMk id="2" creationId="{0A40C6F3-1E9D-031F-B740-411F41BABD66}"/>
          </ac:grpSpMkLst>
        </pc:grpChg>
        <pc:picChg chg="add mod">
          <ac:chgData name="Anthony Magee" userId="736170f9-24ce-496e-b799-7497722aa7da" providerId="ADAL" clId="{6F450165-FF0E-4786-BDE7-B2D8447C3494}" dt="2023-05-19T02:10:30.066" v="6891" actId="1076"/>
          <ac:picMkLst>
            <pc:docMk/>
            <pc:sldMk cId="850880861" sldId="9584"/>
            <ac:picMk id="3" creationId="{E6723664-4870-446A-CA65-2E775C1CB57B}"/>
          </ac:picMkLst>
        </pc:picChg>
        <pc:picChg chg="add mod">
          <ac:chgData name="Anthony Magee" userId="736170f9-24ce-496e-b799-7497722aa7da" providerId="ADAL" clId="{6F450165-FF0E-4786-BDE7-B2D8447C3494}" dt="2023-05-19T02:10:19.386" v="6890" actId="1076"/>
          <ac:picMkLst>
            <pc:docMk/>
            <pc:sldMk cId="850880861" sldId="9584"/>
            <ac:picMk id="4" creationId="{53663982-316B-6FAA-1823-F4548995FD85}"/>
          </ac:picMkLst>
        </pc:picChg>
        <pc:picChg chg="add del mod">
          <ac:chgData name="Anthony Magee" userId="736170f9-24ce-496e-b799-7497722aa7da" providerId="ADAL" clId="{6F450165-FF0E-4786-BDE7-B2D8447C3494}" dt="2023-05-19T02:15:25.991" v="6905" actId="478"/>
          <ac:picMkLst>
            <pc:docMk/>
            <pc:sldMk cId="850880861" sldId="9584"/>
            <ac:picMk id="5" creationId="{4F27BA8D-D47E-F119-7E12-F2260B1E848D}"/>
          </ac:picMkLst>
        </pc:picChg>
        <pc:picChg chg="add mod">
          <ac:chgData name="Anthony Magee" userId="736170f9-24ce-496e-b799-7497722aa7da" providerId="ADAL" clId="{6F450165-FF0E-4786-BDE7-B2D8447C3494}" dt="2023-05-19T02:16:21.673" v="6922" actId="1076"/>
          <ac:picMkLst>
            <pc:docMk/>
            <pc:sldMk cId="850880861" sldId="9584"/>
            <ac:picMk id="12" creationId="{E90F6273-DE48-C3F3-FFAF-76B0B7546C66}"/>
          </ac:picMkLst>
        </pc:picChg>
        <pc:picChg chg="mod">
          <ac:chgData name="Anthony Magee" userId="736170f9-24ce-496e-b799-7497722aa7da" providerId="ADAL" clId="{6F450165-FF0E-4786-BDE7-B2D8447C3494}" dt="2023-05-19T02:16:16.794" v="6921" actId="1037"/>
          <ac:picMkLst>
            <pc:docMk/>
            <pc:sldMk cId="850880861" sldId="9584"/>
            <ac:picMk id="46" creationId="{8B92E358-2129-EEAA-FB56-E6E4DF5A3145}"/>
          </ac:picMkLst>
        </pc:picChg>
        <pc:picChg chg="mod">
          <ac:chgData name="Anthony Magee" userId="736170f9-24ce-496e-b799-7497722aa7da" providerId="ADAL" clId="{6F450165-FF0E-4786-BDE7-B2D8447C3494}" dt="2023-05-19T02:16:16.794" v="6921" actId="1037"/>
          <ac:picMkLst>
            <pc:docMk/>
            <pc:sldMk cId="850880861" sldId="9584"/>
            <ac:picMk id="47" creationId="{BAC92B22-9CF3-25AC-92C7-3172D44A51DC}"/>
          </ac:picMkLst>
        </pc:picChg>
        <pc:picChg chg="mod">
          <ac:chgData name="Anthony Magee" userId="736170f9-24ce-496e-b799-7497722aa7da" providerId="ADAL" clId="{6F450165-FF0E-4786-BDE7-B2D8447C3494}" dt="2023-05-19T02:16:16.794" v="6921" actId="1037"/>
          <ac:picMkLst>
            <pc:docMk/>
            <pc:sldMk cId="850880861" sldId="9584"/>
            <ac:picMk id="50" creationId="{CE0283D9-7D04-D174-F473-9A7855DC8BBD}"/>
          </ac:picMkLst>
        </pc:picChg>
      </pc:sldChg>
      <pc:sldChg chg="del">
        <pc:chgData name="Anthony Magee" userId="736170f9-24ce-496e-b799-7497722aa7da" providerId="ADAL" clId="{6F450165-FF0E-4786-BDE7-B2D8447C3494}" dt="2023-05-17T10:44:50.555" v="209" actId="47"/>
        <pc:sldMkLst>
          <pc:docMk/>
          <pc:sldMk cId="2587873056" sldId="2076137192"/>
        </pc:sldMkLst>
      </pc:sldChg>
      <pc:sldChg chg="del ord">
        <pc:chgData name="Anthony Magee" userId="736170f9-24ce-496e-b799-7497722aa7da" providerId="ADAL" clId="{6F450165-FF0E-4786-BDE7-B2D8447C3494}" dt="2023-05-19T02:26:55.422" v="7334" actId="47"/>
        <pc:sldMkLst>
          <pc:docMk/>
          <pc:sldMk cId="65772659" sldId="2076137196"/>
        </pc:sldMkLst>
      </pc:sldChg>
      <pc:sldChg chg="del">
        <pc:chgData name="Anthony Magee" userId="736170f9-24ce-496e-b799-7497722aa7da" providerId="ADAL" clId="{6F450165-FF0E-4786-BDE7-B2D8447C3494}" dt="2023-05-17T10:44:51.819" v="210" actId="47"/>
        <pc:sldMkLst>
          <pc:docMk/>
          <pc:sldMk cId="2752320512" sldId="2076137228"/>
        </pc:sldMkLst>
      </pc:sldChg>
      <pc:sldChg chg="addSp delSp modSp add mod">
        <pc:chgData name="Anthony Magee" userId="736170f9-24ce-496e-b799-7497722aa7da" providerId="ADAL" clId="{6F450165-FF0E-4786-BDE7-B2D8447C3494}" dt="2023-05-19T15:08:45.286" v="8357" actId="1076"/>
        <pc:sldMkLst>
          <pc:docMk/>
          <pc:sldMk cId="1564308274" sldId="2147375522"/>
        </pc:sldMkLst>
        <pc:spChg chg="del">
          <ac:chgData name="Anthony Magee" userId="736170f9-24ce-496e-b799-7497722aa7da" providerId="ADAL" clId="{6F450165-FF0E-4786-BDE7-B2D8447C3494}" dt="2023-05-19T02:55:34.626" v="7846" actId="478"/>
          <ac:spMkLst>
            <pc:docMk/>
            <pc:sldMk cId="1564308274" sldId="2147375522"/>
            <ac:spMk id="2" creationId="{5BCE111F-921F-D31F-128A-5B426493EC55}"/>
          </ac:spMkLst>
        </pc:spChg>
        <pc:spChg chg="del">
          <ac:chgData name="Anthony Magee" userId="736170f9-24ce-496e-b799-7497722aa7da" providerId="ADAL" clId="{6F450165-FF0E-4786-BDE7-B2D8447C3494}" dt="2023-05-19T02:55:54.628" v="7848" actId="478"/>
          <ac:spMkLst>
            <pc:docMk/>
            <pc:sldMk cId="1564308274" sldId="2147375522"/>
            <ac:spMk id="4" creationId="{639871FA-45BA-A560-EA82-B80B49A7DF90}"/>
          </ac:spMkLst>
        </pc:spChg>
        <pc:spChg chg="del mod">
          <ac:chgData name="Anthony Magee" userId="736170f9-24ce-496e-b799-7497722aa7da" providerId="ADAL" clId="{6F450165-FF0E-4786-BDE7-B2D8447C3494}" dt="2023-05-19T02:56:30.499" v="7867" actId="478"/>
          <ac:spMkLst>
            <pc:docMk/>
            <pc:sldMk cId="1564308274" sldId="2147375522"/>
            <ac:spMk id="5" creationId="{5AFEBADA-436E-F932-3803-BD7E70189366}"/>
          </ac:spMkLst>
        </pc:spChg>
        <pc:spChg chg="add mod">
          <ac:chgData name="Anthony Magee" userId="736170f9-24ce-496e-b799-7497722aa7da" providerId="ADAL" clId="{6F450165-FF0E-4786-BDE7-B2D8447C3494}" dt="2023-05-19T02:56:13.696" v="7853" actId="1076"/>
          <ac:spMkLst>
            <pc:docMk/>
            <pc:sldMk cId="1564308274" sldId="2147375522"/>
            <ac:spMk id="7" creationId="{0E7B4BDC-CFDB-AE1B-A6A6-CEA81E1D63DB}"/>
          </ac:spMkLst>
        </pc:spChg>
        <pc:spChg chg="add mod">
          <ac:chgData name="Anthony Magee" userId="736170f9-24ce-496e-b799-7497722aa7da" providerId="ADAL" clId="{6F450165-FF0E-4786-BDE7-B2D8447C3494}" dt="2023-05-19T02:58:08.594" v="7930" actId="27636"/>
          <ac:spMkLst>
            <pc:docMk/>
            <pc:sldMk cId="1564308274" sldId="2147375522"/>
            <ac:spMk id="8" creationId="{2141D895-48F1-B3C7-5FAF-13CA138CC819}"/>
          </ac:spMkLst>
        </pc:spChg>
        <pc:picChg chg="add mod">
          <ac:chgData name="Anthony Magee" userId="736170f9-24ce-496e-b799-7497722aa7da" providerId="ADAL" clId="{6F450165-FF0E-4786-BDE7-B2D8447C3494}" dt="2023-05-19T15:08:45.286" v="8357" actId="1076"/>
          <ac:picMkLst>
            <pc:docMk/>
            <pc:sldMk cId="1564308274" sldId="2147375522"/>
            <ac:picMk id="2" creationId="{DFE9291C-748C-7778-E9F5-776BD8985DC0}"/>
          </ac:picMkLst>
        </pc:picChg>
      </pc:sldChg>
      <pc:sldChg chg="addSp delSp modSp add mod">
        <pc:chgData name="Anthony Magee" userId="736170f9-24ce-496e-b799-7497722aa7da" providerId="ADAL" clId="{6F450165-FF0E-4786-BDE7-B2D8447C3494}" dt="2023-05-19T02:53:49.296" v="7844" actId="1076"/>
        <pc:sldMkLst>
          <pc:docMk/>
          <pc:sldMk cId="3232839323" sldId="2147375540"/>
        </pc:sldMkLst>
        <pc:spChg chg="add mod">
          <ac:chgData name="Anthony Magee" userId="736170f9-24ce-496e-b799-7497722aa7da" providerId="ADAL" clId="{6F450165-FF0E-4786-BDE7-B2D8447C3494}" dt="2023-05-19T02:41:33.213" v="7622" actId="6549"/>
          <ac:spMkLst>
            <pc:docMk/>
            <pc:sldMk cId="3232839323" sldId="2147375540"/>
            <ac:spMk id="4" creationId="{696E64F9-066C-9205-2E38-E9E59FEA7273}"/>
          </ac:spMkLst>
        </pc:spChg>
        <pc:spChg chg="mod">
          <ac:chgData name="Anthony Magee" userId="736170f9-24ce-496e-b799-7497722aa7da" providerId="ADAL" clId="{6F450165-FF0E-4786-BDE7-B2D8447C3494}" dt="2023-05-19T02:38:17.967" v="7567" actId="1076"/>
          <ac:spMkLst>
            <pc:docMk/>
            <pc:sldMk cId="3232839323" sldId="2147375540"/>
            <ac:spMk id="5" creationId="{6A01BB0E-D597-5752-4C9F-2EBBDE1634C2}"/>
          </ac:spMkLst>
        </pc:spChg>
        <pc:spChg chg="mod">
          <ac:chgData name="Anthony Magee" userId="736170f9-24ce-496e-b799-7497722aa7da" providerId="ADAL" clId="{6F450165-FF0E-4786-BDE7-B2D8447C3494}" dt="2023-05-19T02:42:03.320" v="7633" actId="14100"/>
          <ac:spMkLst>
            <pc:docMk/>
            <pc:sldMk cId="3232839323" sldId="2147375540"/>
            <ac:spMk id="10" creationId="{F76F1CA5-28CD-4741-9D49-B8F8AD25710B}"/>
          </ac:spMkLst>
        </pc:spChg>
        <pc:spChg chg="add mod">
          <ac:chgData name="Anthony Magee" userId="736170f9-24ce-496e-b799-7497722aa7da" providerId="ADAL" clId="{6F450165-FF0E-4786-BDE7-B2D8447C3494}" dt="2023-05-19T02:38:17.967" v="7567" actId="1076"/>
          <ac:spMkLst>
            <pc:docMk/>
            <pc:sldMk cId="3232839323" sldId="2147375540"/>
            <ac:spMk id="11" creationId="{9D624B25-94CA-8792-C3C2-6597A9B9C419}"/>
          </ac:spMkLst>
        </pc:spChg>
        <pc:spChg chg="add mod">
          <ac:chgData name="Anthony Magee" userId="736170f9-24ce-496e-b799-7497722aa7da" providerId="ADAL" clId="{6F450165-FF0E-4786-BDE7-B2D8447C3494}" dt="2023-05-19T02:38:17.967" v="7567" actId="1076"/>
          <ac:spMkLst>
            <pc:docMk/>
            <pc:sldMk cId="3232839323" sldId="2147375540"/>
            <ac:spMk id="12" creationId="{5835A8E0-1F28-9445-BEE3-E30B3388579D}"/>
          </ac:spMkLst>
        </pc:spChg>
        <pc:spChg chg="mod">
          <ac:chgData name="Anthony Magee" userId="736170f9-24ce-496e-b799-7497722aa7da" providerId="ADAL" clId="{6F450165-FF0E-4786-BDE7-B2D8447C3494}" dt="2023-05-19T02:38:17.967" v="7567" actId="1076"/>
          <ac:spMkLst>
            <pc:docMk/>
            <pc:sldMk cId="3232839323" sldId="2147375540"/>
            <ac:spMk id="15" creationId="{121A69D8-3279-64D4-9D8A-70907C712066}"/>
          </ac:spMkLst>
        </pc:spChg>
        <pc:spChg chg="add mod">
          <ac:chgData name="Anthony Magee" userId="736170f9-24ce-496e-b799-7497722aa7da" providerId="ADAL" clId="{6F450165-FF0E-4786-BDE7-B2D8447C3494}" dt="2023-05-19T02:38:17.967" v="7567" actId="1076"/>
          <ac:spMkLst>
            <pc:docMk/>
            <pc:sldMk cId="3232839323" sldId="2147375540"/>
            <ac:spMk id="16" creationId="{3363F6DB-4F50-1130-A85C-6D038DF7642F}"/>
          </ac:spMkLst>
        </pc:spChg>
        <pc:spChg chg="mod">
          <ac:chgData name="Anthony Magee" userId="736170f9-24ce-496e-b799-7497722aa7da" providerId="ADAL" clId="{6F450165-FF0E-4786-BDE7-B2D8447C3494}" dt="2023-05-19T02:53:49.296" v="7844" actId="1076"/>
          <ac:spMkLst>
            <pc:docMk/>
            <pc:sldMk cId="3232839323" sldId="2147375540"/>
            <ac:spMk id="22" creationId="{A8601A4C-857D-FEEE-B4E3-27274C27FEF4}"/>
          </ac:spMkLst>
        </pc:spChg>
        <pc:spChg chg="mod">
          <ac:chgData name="Anthony Magee" userId="736170f9-24ce-496e-b799-7497722aa7da" providerId="ADAL" clId="{6F450165-FF0E-4786-BDE7-B2D8447C3494}" dt="2023-05-19T02:38:17.967" v="7567" actId="1076"/>
          <ac:spMkLst>
            <pc:docMk/>
            <pc:sldMk cId="3232839323" sldId="2147375540"/>
            <ac:spMk id="27" creationId="{D47BAB4B-265C-A769-4449-3D28C3E8AE74}"/>
          </ac:spMkLst>
        </pc:spChg>
        <pc:spChg chg="mod">
          <ac:chgData name="Anthony Magee" userId="736170f9-24ce-496e-b799-7497722aa7da" providerId="ADAL" clId="{6F450165-FF0E-4786-BDE7-B2D8447C3494}" dt="2023-05-19T02:38:17.967" v="7567" actId="1076"/>
          <ac:spMkLst>
            <pc:docMk/>
            <pc:sldMk cId="3232839323" sldId="2147375540"/>
            <ac:spMk id="28" creationId="{8A2576B0-B1FF-A517-4F3B-E3B693628258}"/>
          </ac:spMkLst>
        </pc:spChg>
        <pc:spChg chg="mod">
          <ac:chgData name="Anthony Magee" userId="736170f9-24ce-496e-b799-7497722aa7da" providerId="ADAL" clId="{6F450165-FF0E-4786-BDE7-B2D8447C3494}" dt="2023-05-19T02:38:17.967" v="7567" actId="1076"/>
          <ac:spMkLst>
            <pc:docMk/>
            <pc:sldMk cId="3232839323" sldId="2147375540"/>
            <ac:spMk id="29" creationId="{092E07B9-E843-56E5-668B-9E96D3268BE9}"/>
          </ac:spMkLst>
        </pc:spChg>
        <pc:spChg chg="mod">
          <ac:chgData name="Anthony Magee" userId="736170f9-24ce-496e-b799-7497722aa7da" providerId="ADAL" clId="{6F450165-FF0E-4786-BDE7-B2D8447C3494}" dt="2023-05-19T02:38:17.967" v="7567" actId="1076"/>
          <ac:spMkLst>
            <pc:docMk/>
            <pc:sldMk cId="3232839323" sldId="2147375540"/>
            <ac:spMk id="30" creationId="{887367DC-7515-5696-C16E-9953EA4D4077}"/>
          </ac:spMkLst>
        </pc:spChg>
        <pc:spChg chg="mod">
          <ac:chgData name="Anthony Magee" userId="736170f9-24ce-496e-b799-7497722aa7da" providerId="ADAL" clId="{6F450165-FF0E-4786-BDE7-B2D8447C3494}" dt="2023-05-19T02:38:17.967" v="7567" actId="1076"/>
          <ac:spMkLst>
            <pc:docMk/>
            <pc:sldMk cId="3232839323" sldId="2147375540"/>
            <ac:spMk id="31" creationId="{257655E4-2BB6-035D-BB28-F46BA3EB6286}"/>
          </ac:spMkLst>
        </pc:spChg>
        <pc:spChg chg="del">
          <ac:chgData name="Anthony Magee" userId="736170f9-24ce-496e-b799-7497722aa7da" providerId="ADAL" clId="{6F450165-FF0E-4786-BDE7-B2D8447C3494}" dt="2023-05-19T02:27:56.367" v="7336" actId="478"/>
          <ac:spMkLst>
            <pc:docMk/>
            <pc:sldMk cId="3232839323" sldId="2147375540"/>
            <ac:spMk id="34" creationId="{F5A35BB8-F8F5-E876-F943-183B4D272F1C}"/>
          </ac:spMkLst>
        </pc:spChg>
        <pc:spChg chg="mod">
          <ac:chgData name="Anthony Magee" userId="736170f9-24ce-496e-b799-7497722aa7da" providerId="ADAL" clId="{6F450165-FF0E-4786-BDE7-B2D8447C3494}" dt="2023-05-19T02:40:51.719" v="7597" actId="20577"/>
          <ac:spMkLst>
            <pc:docMk/>
            <pc:sldMk cId="3232839323" sldId="2147375540"/>
            <ac:spMk id="35" creationId="{C803B268-1DE3-36A1-96CB-3F2A86C1A7AE}"/>
          </ac:spMkLst>
        </pc:spChg>
        <pc:grpChg chg="mod">
          <ac:chgData name="Anthony Magee" userId="736170f9-24ce-496e-b799-7497722aa7da" providerId="ADAL" clId="{6F450165-FF0E-4786-BDE7-B2D8447C3494}" dt="2023-05-19T02:53:40.669" v="7842" actId="1036"/>
          <ac:grpSpMkLst>
            <pc:docMk/>
            <pc:sldMk cId="3232839323" sldId="2147375540"/>
            <ac:grpSpMk id="3" creationId="{5B228773-006B-357E-35AB-7039B47E25EB}"/>
          </ac:grpSpMkLst>
        </pc:grpChg>
        <pc:picChg chg="mod">
          <ac:chgData name="Anthony Magee" userId="736170f9-24ce-496e-b799-7497722aa7da" providerId="ADAL" clId="{6F450165-FF0E-4786-BDE7-B2D8447C3494}" dt="2023-05-19T02:38:17.967" v="7567" actId="1076"/>
          <ac:picMkLst>
            <pc:docMk/>
            <pc:sldMk cId="3232839323" sldId="2147375540"/>
            <ac:picMk id="6" creationId="{B299273E-DD6D-1FD7-2C57-D68EC0EEDAD6}"/>
          </ac:picMkLst>
        </pc:picChg>
        <pc:picChg chg="mod">
          <ac:chgData name="Anthony Magee" userId="736170f9-24ce-496e-b799-7497722aa7da" providerId="ADAL" clId="{6F450165-FF0E-4786-BDE7-B2D8447C3494}" dt="2023-05-19T02:38:17.967" v="7567" actId="1076"/>
          <ac:picMkLst>
            <pc:docMk/>
            <pc:sldMk cId="3232839323" sldId="2147375540"/>
            <ac:picMk id="7" creationId="{A083E1AF-6F71-E827-E7BA-B76F99AD23AC}"/>
          </ac:picMkLst>
        </pc:picChg>
        <pc:picChg chg="mod">
          <ac:chgData name="Anthony Magee" userId="736170f9-24ce-496e-b799-7497722aa7da" providerId="ADAL" clId="{6F450165-FF0E-4786-BDE7-B2D8447C3494}" dt="2023-05-19T02:38:17.967" v="7567" actId="1076"/>
          <ac:picMkLst>
            <pc:docMk/>
            <pc:sldMk cId="3232839323" sldId="2147375540"/>
            <ac:picMk id="8" creationId="{73C2AD74-CB14-3A68-7E05-BE70A0491574}"/>
          </ac:picMkLst>
        </pc:picChg>
        <pc:picChg chg="mod">
          <ac:chgData name="Anthony Magee" userId="736170f9-24ce-496e-b799-7497722aa7da" providerId="ADAL" clId="{6F450165-FF0E-4786-BDE7-B2D8447C3494}" dt="2023-05-19T02:38:17.967" v="7567" actId="1076"/>
          <ac:picMkLst>
            <pc:docMk/>
            <pc:sldMk cId="3232839323" sldId="2147375540"/>
            <ac:picMk id="9" creationId="{517F71F7-8C59-623D-2FF5-748A1B8EE47B}"/>
          </ac:picMkLst>
        </pc:picChg>
        <pc:picChg chg="mod">
          <ac:chgData name="Anthony Magee" userId="736170f9-24ce-496e-b799-7497722aa7da" providerId="ADAL" clId="{6F450165-FF0E-4786-BDE7-B2D8447C3494}" dt="2023-05-19T02:53:40.669" v="7842" actId="1036"/>
          <ac:picMkLst>
            <pc:docMk/>
            <pc:sldMk cId="3232839323" sldId="2147375540"/>
            <ac:picMk id="18" creationId="{30DB0976-2BD2-A690-441A-7D6BD6809C6F}"/>
          </ac:picMkLst>
        </pc:picChg>
        <pc:picChg chg="mod">
          <ac:chgData name="Anthony Magee" userId="736170f9-24ce-496e-b799-7497722aa7da" providerId="ADAL" clId="{6F450165-FF0E-4786-BDE7-B2D8447C3494}" dt="2023-05-19T02:53:40.669" v="7842" actId="1036"/>
          <ac:picMkLst>
            <pc:docMk/>
            <pc:sldMk cId="3232839323" sldId="2147375540"/>
            <ac:picMk id="19" creationId="{05382B3C-1AAD-BE23-5A8F-C1F09D6EDD28}"/>
          </ac:picMkLst>
        </pc:picChg>
        <pc:picChg chg="mod">
          <ac:chgData name="Anthony Magee" userId="736170f9-24ce-496e-b799-7497722aa7da" providerId="ADAL" clId="{6F450165-FF0E-4786-BDE7-B2D8447C3494}" dt="2023-05-19T02:53:40.669" v="7842" actId="1036"/>
          <ac:picMkLst>
            <pc:docMk/>
            <pc:sldMk cId="3232839323" sldId="2147375540"/>
            <ac:picMk id="20" creationId="{82AA9088-24FB-82EA-E25A-FDC0E705C2F3}"/>
          </ac:picMkLst>
        </pc:picChg>
        <pc:picChg chg="mod">
          <ac:chgData name="Anthony Magee" userId="736170f9-24ce-496e-b799-7497722aa7da" providerId="ADAL" clId="{6F450165-FF0E-4786-BDE7-B2D8447C3494}" dt="2023-05-19T02:53:40.669" v="7842" actId="1036"/>
          <ac:picMkLst>
            <pc:docMk/>
            <pc:sldMk cId="3232839323" sldId="2147375540"/>
            <ac:picMk id="21" creationId="{7E157BF9-CD76-AF5F-255B-D5F558FD80C8}"/>
          </ac:picMkLst>
        </pc:picChg>
        <pc:picChg chg="mod">
          <ac:chgData name="Anthony Magee" userId="736170f9-24ce-496e-b799-7497722aa7da" providerId="ADAL" clId="{6F450165-FF0E-4786-BDE7-B2D8447C3494}" dt="2023-05-19T02:53:40.669" v="7842" actId="1036"/>
          <ac:picMkLst>
            <pc:docMk/>
            <pc:sldMk cId="3232839323" sldId="2147375540"/>
            <ac:picMk id="24" creationId="{0D5E0A8D-D588-F5DD-C545-58AFE80CF99E}"/>
          </ac:picMkLst>
        </pc:picChg>
        <pc:picChg chg="mod">
          <ac:chgData name="Anthony Magee" userId="736170f9-24ce-496e-b799-7497722aa7da" providerId="ADAL" clId="{6F450165-FF0E-4786-BDE7-B2D8447C3494}" dt="2023-05-19T02:38:17.967" v="7567" actId="1076"/>
          <ac:picMkLst>
            <pc:docMk/>
            <pc:sldMk cId="3232839323" sldId="2147375540"/>
            <ac:picMk id="25" creationId="{759F4B23-E71E-D5FF-857F-7FFC85DE8BA9}"/>
          </ac:picMkLst>
        </pc:picChg>
        <pc:picChg chg="mod">
          <ac:chgData name="Anthony Magee" userId="736170f9-24ce-496e-b799-7497722aa7da" providerId="ADAL" clId="{6F450165-FF0E-4786-BDE7-B2D8447C3494}" dt="2023-05-19T02:38:17.967" v="7567" actId="1076"/>
          <ac:picMkLst>
            <pc:docMk/>
            <pc:sldMk cId="3232839323" sldId="2147375540"/>
            <ac:picMk id="26" creationId="{F229F2C1-863B-4245-9178-52D2B3DA8CB7}"/>
          </ac:picMkLst>
        </pc:picChg>
        <pc:picChg chg="add mod">
          <ac:chgData name="Anthony Magee" userId="736170f9-24ce-496e-b799-7497722aa7da" providerId="ADAL" clId="{6F450165-FF0E-4786-BDE7-B2D8447C3494}" dt="2023-05-19T02:53:45.447" v="7843" actId="1076"/>
          <ac:picMkLst>
            <pc:docMk/>
            <pc:sldMk cId="3232839323" sldId="2147375540"/>
            <ac:picMk id="33" creationId="{4A22E180-EDA0-4E45-FC93-E2B8CDD05C0D}"/>
          </ac:picMkLst>
        </pc:picChg>
        <pc:cxnChg chg="mod">
          <ac:chgData name="Anthony Magee" userId="736170f9-24ce-496e-b799-7497722aa7da" providerId="ADAL" clId="{6F450165-FF0E-4786-BDE7-B2D8447C3494}" dt="2023-05-19T02:38:17.967" v="7567" actId="1076"/>
          <ac:cxnSpMkLst>
            <pc:docMk/>
            <pc:sldMk cId="3232839323" sldId="2147375540"/>
            <ac:cxnSpMk id="14" creationId="{9E6156F6-DAD3-0241-47F8-D92F946E0BE3}"/>
          </ac:cxnSpMkLst>
        </pc:cxnChg>
        <pc:cxnChg chg="add mod">
          <ac:chgData name="Anthony Magee" userId="736170f9-24ce-496e-b799-7497722aa7da" providerId="ADAL" clId="{6F450165-FF0E-4786-BDE7-B2D8447C3494}" dt="2023-05-19T02:38:17.967" v="7567" actId="1076"/>
          <ac:cxnSpMkLst>
            <pc:docMk/>
            <pc:sldMk cId="3232839323" sldId="2147375540"/>
            <ac:cxnSpMk id="23" creationId="{506A4CB3-D31D-7F66-C44B-63DCA34DA9A1}"/>
          </ac:cxnSpMkLst>
        </pc:cxnChg>
        <pc:cxnChg chg="add mod">
          <ac:chgData name="Anthony Magee" userId="736170f9-24ce-496e-b799-7497722aa7da" providerId="ADAL" clId="{6F450165-FF0E-4786-BDE7-B2D8447C3494}" dt="2023-05-19T02:40:36.227" v="7595" actId="1036"/>
          <ac:cxnSpMkLst>
            <pc:docMk/>
            <pc:sldMk cId="3232839323" sldId="2147375540"/>
            <ac:cxnSpMk id="32" creationId="{73AD8D02-EFFB-E3E6-0CF6-A4F4F2A854F3}"/>
          </ac:cxnSpMkLst>
        </pc:cxnChg>
      </pc:sldChg>
      <pc:sldChg chg="modSp add del">
        <pc:chgData name="Anthony Magee" userId="736170f9-24ce-496e-b799-7497722aa7da" providerId="ADAL" clId="{6F450165-FF0E-4786-BDE7-B2D8447C3494}" dt="2023-05-18T20:36:12.930" v="2005"/>
        <pc:sldMkLst>
          <pc:docMk/>
          <pc:sldMk cId="1250279766" sldId="2147375755"/>
        </pc:sldMkLst>
        <pc:spChg chg="mod">
          <ac:chgData name="Anthony Magee" userId="736170f9-24ce-496e-b799-7497722aa7da" providerId="ADAL" clId="{6F450165-FF0E-4786-BDE7-B2D8447C3494}" dt="2023-05-18T20:36:10.773" v="2004"/>
          <ac:spMkLst>
            <pc:docMk/>
            <pc:sldMk cId="1250279766" sldId="2147375755"/>
            <ac:spMk id="3" creationId="{734F051D-447C-1F40-28A1-54E8047BC635}"/>
          </ac:spMkLst>
        </pc:spChg>
      </pc:sldChg>
      <pc:sldChg chg="addSp delSp modSp mod ord">
        <pc:chgData name="Anthony Magee" userId="736170f9-24ce-496e-b799-7497722aa7da" providerId="ADAL" clId="{6F450165-FF0E-4786-BDE7-B2D8447C3494}" dt="2023-05-18T21:35:40.291" v="3124" actId="478"/>
        <pc:sldMkLst>
          <pc:docMk/>
          <pc:sldMk cId="2549994256" sldId="2147375758"/>
        </pc:sldMkLst>
        <pc:spChg chg="add del mod">
          <ac:chgData name="Anthony Magee" userId="736170f9-24ce-496e-b799-7497722aa7da" providerId="ADAL" clId="{6F450165-FF0E-4786-BDE7-B2D8447C3494}" dt="2023-05-18T16:41:17.572" v="979" actId="478"/>
          <ac:spMkLst>
            <pc:docMk/>
            <pc:sldMk cId="2549994256" sldId="2147375758"/>
            <ac:spMk id="4" creationId="{8F06B0FC-6F80-4910-EA2B-A30DC1AE236D}"/>
          </ac:spMkLst>
        </pc:spChg>
        <pc:spChg chg="add del mod">
          <ac:chgData name="Anthony Magee" userId="736170f9-24ce-496e-b799-7497722aa7da" providerId="ADAL" clId="{6F450165-FF0E-4786-BDE7-B2D8447C3494}" dt="2023-05-18T21:35:16.349" v="3121" actId="478"/>
          <ac:spMkLst>
            <pc:docMk/>
            <pc:sldMk cId="2549994256" sldId="2147375758"/>
            <ac:spMk id="7" creationId="{CF345429-29E4-91B6-1854-B09A4AFB9E3B}"/>
          </ac:spMkLst>
        </pc:spChg>
        <pc:spChg chg="mod">
          <ac:chgData name="Anthony Magee" userId="736170f9-24ce-496e-b799-7497722aa7da" providerId="ADAL" clId="{6F450165-FF0E-4786-BDE7-B2D8447C3494}" dt="2023-05-18T21:35:24.888" v="3123" actId="6549"/>
          <ac:spMkLst>
            <pc:docMk/>
            <pc:sldMk cId="2549994256" sldId="2147375758"/>
            <ac:spMk id="9" creationId="{FC8A68DC-F622-0287-A826-06FC25846F77}"/>
          </ac:spMkLst>
        </pc:spChg>
        <pc:spChg chg="del mod">
          <ac:chgData name="Anthony Magee" userId="736170f9-24ce-496e-b799-7497722aa7da" providerId="ADAL" clId="{6F450165-FF0E-4786-BDE7-B2D8447C3494}" dt="2023-05-18T21:35:40.291" v="3124" actId="478"/>
          <ac:spMkLst>
            <pc:docMk/>
            <pc:sldMk cId="2549994256" sldId="2147375758"/>
            <ac:spMk id="16" creationId="{DDE9F5D9-B457-2D27-9490-D467D8BF7E2F}"/>
          </ac:spMkLst>
        </pc:spChg>
        <pc:spChg chg="del mod">
          <ac:chgData name="Anthony Magee" userId="736170f9-24ce-496e-b799-7497722aa7da" providerId="ADAL" clId="{6F450165-FF0E-4786-BDE7-B2D8447C3494}" dt="2023-05-18T21:35:40.291" v="3124" actId="478"/>
          <ac:spMkLst>
            <pc:docMk/>
            <pc:sldMk cId="2549994256" sldId="2147375758"/>
            <ac:spMk id="17" creationId="{809E1236-5D8E-20CB-D8CF-54EC3BBC0BC4}"/>
          </ac:spMkLst>
        </pc:spChg>
        <pc:spChg chg="del mod">
          <ac:chgData name="Anthony Magee" userId="736170f9-24ce-496e-b799-7497722aa7da" providerId="ADAL" clId="{6F450165-FF0E-4786-BDE7-B2D8447C3494}" dt="2023-05-18T21:35:40.291" v="3124" actId="478"/>
          <ac:spMkLst>
            <pc:docMk/>
            <pc:sldMk cId="2549994256" sldId="2147375758"/>
            <ac:spMk id="21" creationId="{619FFCE5-1217-9357-DA7C-78C10490067D}"/>
          </ac:spMkLst>
        </pc:spChg>
        <pc:spChg chg="del mod">
          <ac:chgData name="Anthony Magee" userId="736170f9-24ce-496e-b799-7497722aa7da" providerId="ADAL" clId="{6F450165-FF0E-4786-BDE7-B2D8447C3494}" dt="2023-05-18T21:35:40.291" v="3124" actId="478"/>
          <ac:spMkLst>
            <pc:docMk/>
            <pc:sldMk cId="2549994256" sldId="2147375758"/>
            <ac:spMk id="25" creationId="{F256FE74-E42A-EFAD-CAC6-490008CFBF52}"/>
          </ac:spMkLst>
        </pc:spChg>
        <pc:spChg chg="del mod">
          <ac:chgData name="Anthony Magee" userId="736170f9-24ce-496e-b799-7497722aa7da" providerId="ADAL" clId="{6F450165-FF0E-4786-BDE7-B2D8447C3494}" dt="2023-05-18T21:35:40.291" v="3124" actId="478"/>
          <ac:spMkLst>
            <pc:docMk/>
            <pc:sldMk cId="2549994256" sldId="2147375758"/>
            <ac:spMk id="26" creationId="{7C03D47D-0A05-50D8-5751-E53EA1E2F5E4}"/>
          </ac:spMkLst>
        </pc:spChg>
        <pc:spChg chg="del mod">
          <ac:chgData name="Anthony Magee" userId="736170f9-24ce-496e-b799-7497722aa7da" providerId="ADAL" clId="{6F450165-FF0E-4786-BDE7-B2D8447C3494}" dt="2023-05-18T21:35:40.291" v="3124" actId="478"/>
          <ac:spMkLst>
            <pc:docMk/>
            <pc:sldMk cId="2549994256" sldId="2147375758"/>
            <ac:spMk id="27" creationId="{6DE16DEB-2412-1145-A31E-ACCB75D0F71F}"/>
          </ac:spMkLst>
        </pc:spChg>
        <pc:spChg chg="del mod">
          <ac:chgData name="Anthony Magee" userId="736170f9-24ce-496e-b799-7497722aa7da" providerId="ADAL" clId="{6F450165-FF0E-4786-BDE7-B2D8447C3494}" dt="2023-05-18T21:35:40.291" v="3124" actId="478"/>
          <ac:spMkLst>
            <pc:docMk/>
            <pc:sldMk cId="2549994256" sldId="2147375758"/>
            <ac:spMk id="29" creationId="{D27892E1-CE52-79CF-6DDB-74A78E2773B1}"/>
          </ac:spMkLst>
        </pc:spChg>
        <pc:spChg chg="del mod">
          <ac:chgData name="Anthony Magee" userId="736170f9-24ce-496e-b799-7497722aa7da" providerId="ADAL" clId="{6F450165-FF0E-4786-BDE7-B2D8447C3494}" dt="2023-05-18T21:35:40.291" v="3124" actId="478"/>
          <ac:spMkLst>
            <pc:docMk/>
            <pc:sldMk cId="2549994256" sldId="2147375758"/>
            <ac:spMk id="31" creationId="{D779B9B2-F4CE-C1AA-B866-547B3FA3825E}"/>
          </ac:spMkLst>
        </pc:spChg>
        <pc:spChg chg="del mod">
          <ac:chgData name="Anthony Magee" userId="736170f9-24ce-496e-b799-7497722aa7da" providerId="ADAL" clId="{6F450165-FF0E-4786-BDE7-B2D8447C3494}" dt="2023-05-18T21:35:40.291" v="3124" actId="478"/>
          <ac:spMkLst>
            <pc:docMk/>
            <pc:sldMk cId="2549994256" sldId="2147375758"/>
            <ac:spMk id="33" creationId="{CFCEB039-A1C4-3090-43A6-EA3F39CB49BD}"/>
          </ac:spMkLst>
        </pc:spChg>
        <pc:spChg chg="del mod">
          <ac:chgData name="Anthony Magee" userId="736170f9-24ce-496e-b799-7497722aa7da" providerId="ADAL" clId="{6F450165-FF0E-4786-BDE7-B2D8447C3494}" dt="2023-05-18T21:35:40.291" v="3124" actId="478"/>
          <ac:spMkLst>
            <pc:docMk/>
            <pc:sldMk cId="2549994256" sldId="2147375758"/>
            <ac:spMk id="35" creationId="{0924EE7C-99A6-DB37-4D0F-8AE8D2FD2EEF}"/>
          </ac:spMkLst>
        </pc:spChg>
        <pc:spChg chg="del mod">
          <ac:chgData name="Anthony Magee" userId="736170f9-24ce-496e-b799-7497722aa7da" providerId="ADAL" clId="{6F450165-FF0E-4786-BDE7-B2D8447C3494}" dt="2023-05-18T21:35:40.291" v="3124" actId="478"/>
          <ac:spMkLst>
            <pc:docMk/>
            <pc:sldMk cId="2549994256" sldId="2147375758"/>
            <ac:spMk id="37" creationId="{9784A885-C022-7E1B-5317-04125499D99B}"/>
          </ac:spMkLst>
        </pc:spChg>
        <pc:grpChg chg="del mod">
          <ac:chgData name="Anthony Magee" userId="736170f9-24ce-496e-b799-7497722aa7da" providerId="ADAL" clId="{6F450165-FF0E-4786-BDE7-B2D8447C3494}" dt="2023-05-18T21:35:40.291" v="3124" actId="478"/>
          <ac:grpSpMkLst>
            <pc:docMk/>
            <pc:sldMk cId="2549994256" sldId="2147375758"/>
            <ac:grpSpMk id="13" creationId="{1F2B1173-B653-C254-3D5E-769018C29FBF}"/>
          </ac:grpSpMkLst>
        </pc:grpChg>
        <pc:grpChg chg="del mod">
          <ac:chgData name="Anthony Magee" userId="736170f9-24ce-496e-b799-7497722aa7da" providerId="ADAL" clId="{6F450165-FF0E-4786-BDE7-B2D8447C3494}" dt="2023-05-18T21:35:40.291" v="3124" actId="478"/>
          <ac:grpSpMkLst>
            <pc:docMk/>
            <pc:sldMk cId="2549994256" sldId="2147375758"/>
            <ac:grpSpMk id="22" creationId="{894B9215-D3AF-7782-FF39-CEF73DF54BC3}"/>
          </ac:grpSpMkLst>
        </pc:grpChg>
        <pc:picChg chg="mod">
          <ac:chgData name="Anthony Magee" userId="736170f9-24ce-496e-b799-7497722aa7da" providerId="ADAL" clId="{6F450165-FF0E-4786-BDE7-B2D8447C3494}" dt="2023-05-18T16:38:57.431" v="940" actId="14100"/>
          <ac:picMkLst>
            <pc:docMk/>
            <pc:sldMk cId="2549994256" sldId="2147375758"/>
            <ac:picMk id="6" creationId="{2A65CCF5-AB53-E0C4-B850-A1FD0206AFE0}"/>
          </ac:picMkLst>
        </pc:picChg>
        <pc:picChg chg="mod">
          <ac:chgData name="Anthony Magee" userId="736170f9-24ce-496e-b799-7497722aa7da" providerId="ADAL" clId="{6F450165-FF0E-4786-BDE7-B2D8447C3494}" dt="2023-05-18T16:39:13.135" v="941" actId="1076"/>
          <ac:picMkLst>
            <pc:docMk/>
            <pc:sldMk cId="2549994256" sldId="2147375758"/>
            <ac:picMk id="8" creationId="{9FA2A43F-1E3B-9AD0-9F9F-5ACB3BB971DE}"/>
          </ac:picMkLst>
        </pc:picChg>
        <pc:picChg chg="del mod">
          <ac:chgData name="Anthony Magee" userId="736170f9-24ce-496e-b799-7497722aa7da" providerId="ADAL" clId="{6F450165-FF0E-4786-BDE7-B2D8447C3494}" dt="2023-05-18T21:35:40.291" v="3124" actId="478"/>
          <ac:picMkLst>
            <pc:docMk/>
            <pc:sldMk cId="2549994256" sldId="2147375758"/>
            <ac:picMk id="11" creationId="{A5B8DBD4-BE02-BFBD-FF2D-14A66FC159FE}"/>
          </ac:picMkLst>
        </pc:picChg>
        <pc:picChg chg="del mod">
          <ac:chgData name="Anthony Magee" userId="736170f9-24ce-496e-b799-7497722aa7da" providerId="ADAL" clId="{6F450165-FF0E-4786-BDE7-B2D8447C3494}" dt="2023-05-18T21:35:40.291" v="3124" actId="478"/>
          <ac:picMkLst>
            <pc:docMk/>
            <pc:sldMk cId="2549994256" sldId="2147375758"/>
            <ac:picMk id="12" creationId="{69CFF852-F901-E448-80D0-04E391D1B1E0}"/>
          </ac:picMkLst>
        </pc:picChg>
        <pc:picChg chg="del mod">
          <ac:chgData name="Anthony Magee" userId="736170f9-24ce-496e-b799-7497722aa7da" providerId="ADAL" clId="{6F450165-FF0E-4786-BDE7-B2D8447C3494}" dt="2023-05-18T21:35:40.291" v="3124" actId="478"/>
          <ac:picMkLst>
            <pc:docMk/>
            <pc:sldMk cId="2549994256" sldId="2147375758"/>
            <ac:picMk id="18" creationId="{B55036C3-724E-0808-CF96-2DC1A410843C}"/>
          </ac:picMkLst>
        </pc:picChg>
        <pc:picChg chg="del mod">
          <ac:chgData name="Anthony Magee" userId="736170f9-24ce-496e-b799-7497722aa7da" providerId="ADAL" clId="{6F450165-FF0E-4786-BDE7-B2D8447C3494}" dt="2023-05-18T21:35:40.291" v="3124" actId="478"/>
          <ac:picMkLst>
            <pc:docMk/>
            <pc:sldMk cId="2549994256" sldId="2147375758"/>
            <ac:picMk id="20" creationId="{2C421A1F-D878-8683-D08F-781D8613A3FF}"/>
          </ac:picMkLst>
        </pc:picChg>
        <pc:picChg chg="del mod">
          <ac:chgData name="Anthony Magee" userId="736170f9-24ce-496e-b799-7497722aa7da" providerId="ADAL" clId="{6F450165-FF0E-4786-BDE7-B2D8447C3494}" dt="2023-05-18T21:35:40.291" v="3124" actId="478"/>
          <ac:picMkLst>
            <pc:docMk/>
            <pc:sldMk cId="2549994256" sldId="2147375758"/>
            <ac:picMk id="28" creationId="{200CEA5A-EA64-D2AB-004A-F9D2CAEF9A99}"/>
          </ac:picMkLst>
        </pc:picChg>
        <pc:picChg chg="del mod">
          <ac:chgData name="Anthony Magee" userId="736170f9-24ce-496e-b799-7497722aa7da" providerId="ADAL" clId="{6F450165-FF0E-4786-BDE7-B2D8447C3494}" dt="2023-05-18T21:35:40.291" v="3124" actId="478"/>
          <ac:picMkLst>
            <pc:docMk/>
            <pc:sldMk cId="2549994256" sldId="2147375758"/>
            <ac:picMk id="30" creationId="{449BCB67-E398-9184-67F7-CD9FAADB7157}"/>
          </ac:picMkLst>
        </pc:picChg>
        <pc:picChg chg="del mod">
          <ac:chgData name="Anthony Magee" userId="736170f9-24ce-496e-b799-7497722aa7da" providerId="ADAL" clId="{6F450165-FF0E-4786-BDE7-B2D8447C3494}" dt="2023-05-18T21:35:17.088" v="3122" actId="478"/>
          <ac:picMkLst>
            <pc:docMk/>
            <pc:sldMk cId="2549994256" sldId="2147375758"/>
            <ac:picMk id="32" creationId="{3812FE7A-90B7-7EC1-7A49-AFB7847E1C4B}"/>
          </ac:picMkLst>
        </pc:picChg>
        <pc:picChg chg="del mod">
          <ac:chgData name="Anthony Magee" userId="736170f9-24ce-496e-b799-7497722aa7da" providerId="ADAL" clId="{6F450165-FF0E-4786-BDE7-B2D8447C3494}" dt="2023-05-18T21:35:40.291" v="3124" actId="478"/>
          <ac:picMkLst>
            <pc:docMk/>
            <pc:sldMk cId="2549994256" sldId="2147375758"/>
            <ac:picMk id="34" creationId="{0A827201-005C-5E46-7DD2-752F42111517}"/>
          </ac:picMkLst>
        </pc:picChg>
        <pc:picChg chg="del mod">
          <ac:chgData name="Anthony Magee" userId="736170f9-24ce-496e-b799-7497722aa7da" providerId="ADAL" clId="{6F450165-FF0E-4786-BDE7-B2D8447C3494}" dt="2023-05-18T21:35:40.291" v="3124" actId="478"/>
          <ac:picMkLst>
            <pc:docMk/>
            <pc:sldMk cId="2549994256" sldId="2147375758"/>
            <ac:picMk id="36" creationId="{E46FF276-E07E-54A9-81D0-78BB9F52AC78}"/>
          </ac:picMkLst>
        </pc:picChg>
        <pc:picChg chg="del mod">
          <ac:chgData name="Anthony Magee" userId="736170f9-24ce-496e-b799-7497722aa7da" providerId="ADAL" clId="{6F450165-FF0E-4786-BDE7-B2D8447C3494}" dt="2023-05-18T21:35:40.291" v="3124" actId="478"/>
          <ac:picMkLst>
            <pc:docMk/>
            <pc:sldMk cId="2549994256" sldId="2147375758"/>
            <ac:picMk id="38" creationId="{567E5F90-5AEE-16F6-E377-6B3ACA764C0C}"/>
          </ac:picMkLst>
        </pc:picChg>
      </pc:sldChg>
      <pc:sldChg chg="del">
        <pc:chgData name="Anthony Magee" userId="736170f9-24ce-496e-b799-7497722aa7da" providerId="ADAL" clId="{6F450165-FF0E-4786-BDE7-B2D8447C3494}" dt="2023-05-17T10:44:54.073" v="213" actId="47"/>
        <pc:sldMkLst>
          <pc:docMk/>
          <pc:sldMk cId="3178445354" sldId="2147375762"/>
        </pc:sldMkLst>
      </pc:sldChg>
      <pc:sldChg chg="del">
        <pc:chgData name="Anthony Magee" userId="736170f9-24ce-496e-b799-7497722aa7da" providerId="ADAL" clId="{6F450165-FF0E-4786-BDE7-B2D8447C3494}" dt="2023-05-17T10:44:52.430" v="211" actId="47"/>
        <pc:sldMkLst>
          <pc:docMk/>
          <pc:sldMk cId="1837086337" sldId="2147375763"/>
        </pc:sldMkLst>
      </pc:sldChg>
      <pc:sldChg chg="del">
        <pc:chgData name="Anthony Magee" userId="736170f9-24ce-496e-b799-7497722aa7da" providerId="ADAL" clId="{6F450165-FF0E-4786-BDE7-B2D8447C3494}" dt="2023-05-17T10:44:52.870" v="212" actId="47"/>
        <pc:sldMkLst>
          <pc:docMk/>
          <pc:sldMk cId="3457550825" sldId="2147375764"/>
        </pc:sldMkLst>
      </pc:sldChg>
      <pc:sldChg chg="del">
        <pc:chgData name="Anthony Magee" userId="736170f9-24ce-496e-b799-7497722aa7da" providerId="ADAL" clId="{6F450165-FF0E-4786-BDE7-B2D8447C3494}" dt="2023-05-17T10:44:55.316" v="214" actId="47"/>
        <pc:sldMkLst>
          <pc:docMk/>
          <pc:sldMk cId="638818354" sldId="2147375765"/>
        </pc:sldMkLst>
      </pc:sldChg>
      <pc:sldChg chg="addSp delSp modSp mod ord">
        <pc:chgData name="Anthony Magee" userId="736170f9-24ce-496e-b799-7497722aa7da" providerId="ADAL" clId="{6F450165-FF0E-4786-BDE7-B2D8447C3494}" dt="2023-05-19T15:32:38.708" v="8359" actId="478"/>
        <pc:sldMkLst>
          <pc:docMk/>
          <pc:sldMk cId="1764443915" sldId="2147375774"/>
        </pc:sldMkLst>
        <pc:spChg chg="mod">
          <ac:chgData name="Anthony Magee" userId="736170f9-24ce-496e-b799-7497722aa7da" providerId="ADAL" clId="{6F450165-FF0E-4786-BDE7-B2D8447C3494}" dt="2023-05-19T01:53:00.969" v="6683" actId="20577"/>
          <ac:spMkLst>
            <pc:docMk/>
            <pc:sldMk cId="1764443915" sldId="2147375774"/>
            <ac:spMk id="4" creationId="{64FB460C-0ADF-D062-B3DB-D9BDF2CD640C}"/>
          </ac:spMkLst>
        </pc:spChg>
        <pc:spChg chg="mod">
          <ac:chgData name="Anthony Magee" userId="736170f9-24ce-496e-b799-7497722aa7da" providerId="ADAL" clId="{6F450165-FF0E-4786-BDE7-B2D8447C3494}" dt="2023-05-18T21:48:42.759" v="3256" actId="1038"/>
          <ac:spMkLst>
            <pc:docMk/>
            <pc:sldMk cId="1764443915" sldId="2147375774"/>
            <ac:spMk id="14" creationId="{C637453D-296E-2C9B-8AB6-43E967C57A79}"/>
          </ac:spMkLst>
        </pc:spChg>
        <pc:spChg chg="mod">
          <ac:chgData name="Anthony Magee" userId="736170f9-24ce-496e-b799-7497722aa7da" providerId="ADAL" clId="{6F450165-FF0E-4786-BDE7-B2D8447C3494}" dt="2023-05-18T21:48:42.759" v="3256" actId="1038"/>
          <ac:spMkLst>
            <pc:docMk/>
            <pc:sldMk cId="1764443915" sldId="2147375774"/>
            <ac:spMk id="15" creationId="{1E5B72E8-3847-F2C2-7D17-3BA806089F73}"/>
          </ac:spMkLst>
        </pc:spChg>
        <pc:spChg chg="mod">
          <ac:chgData name="Anthony Magee" userId="736170f9-24ce-496e-b799-7497722aa7da" providerId="ADAL" clId="{6F450165-FF0E-4786-BDE7-B2D8447C3494}" dt="2023-05-18T21:48:42.759" v="3256" actId="1038"/>
          <ac:spMkLst>
            <pc:docMk/>
            <pc:sldMk cId="1764443915" sldId="2147375774"/>
            <ac:spMk id="18" creationId="{2A526823-4EC3-F4D4-A9B8-56A849488B71}"/>
          </ac:spMkLst>
        </pc:spChg>
        <pc:spChg chg="mod">
          <ac:chgData name="Anthony Magee" userId="736170f9-24ce-496e-b799-7497722aa7da" providerId="ADAL" clId="{6F450165-FF0E-4786-BDE7-B2D8447C3494}" dt="2023-05-18T21:48:42.759" v="3256" actId="1038"/>
          <ac:spMkLst>
            <pc:docMk/>
            <pc:sldMk cId="1764443915" sldId="2147375774"/>
            <ac:spMk id="19" creationId="{CAE4D107-D050-2847-CEA6-F9FC545CCA3D}"/>
          </ac:spMkLst>
        </pc:spChg>
        <pc:spChg chg="mod">
          <ac:chgData name="Anthony Magee" userId="736170f9-24ce-496e-b799-7497722aa7da" providerId="ADAL" clId="{6F450165-FF0E-4786-BDE7-B2D8447C3494}" dt="2023-05-17T16:53:02.756" v="370" actId="403"/>
          <ac:spMkLst>
            <pc:docMk/>
            <pc:sldMk cId="1764443915" sldId="2147375774"/>
            <ac:spMk id="20" creationId="{75E476F8-3393-BA7D-3D70-46A7B14DBC7D}"/>
          </ac:spMkLst>
        </pc:spChg>
        <pc:spChg chg="mod">
          <ac:chgData name="Anthony Magee" userId="736170f9-24ce-496e-b799-7497722aa7da" providerId="ADAL" clId="{6F450165-FF0E-4786-BDE7-B2D8447C3494}" dt="2023-05-18T21:48:42.759" v="3256" actId="1038"/>
          <ac:spMkLst>
            <pc:docMk/>
            <pc:sldMk cId="1764443915" sldId="2147375774"/>
            <ac:spMk id="21" creationId="{05584A18-D3B3-1795-E639-DA772B6202A7}"/>
          </ac:spMkLst>
        </pc:spChg>
        <pc:spChg chg="mod">
          <ac:chgData name="Anthony Magee" userId="736170f9-24ce-496e-b799-7497722aa7da" providerId="ADAL" clId="{6F450165-FF0E-4786-BDE7-B2D8447C3494}" dt="2023-05-17T16:53:28.223" v="384" actId="1076"/>
          <ac:spMkLst>
            <pc:docMk/>
            <pc:sldMk cId="1764443915" sldId="2147375774"/>
            <ac:spMk id="22" creationId="{4C544829-5F78-F42D-CE0B-7FA3FC215BC3}"/>
          </ac:spMkLst>
        </pc:spChg>
        <pc:spChg chg="del">
          <ac:chgData name="Anthony Magee" userId="736170f9-24ce-496e-b799-7497722aa7da" providerId="ADAL" clId="{6F450165-FF0E-4786-BDE7-B2D8447C3494}" dt="2023-05-17T16:53:39.841" v="387" actId="478"/>
          <ac:spMkLst>
            <pc:docMk/>
            <pc:sldMk cId="1764443915" sldId="2147375774"/>
            <ac:spMk id="23" creationId="{C31DF2AF-4113-AEB2-150A-5A1FF2C1944E}"/>
          </ac:spMkLst>
        </pc:spChg>
        <pc:spChg chg="mod">
          <ac:chgData name="Anthony Magee" userId="736170f9-24ce-496e-b799-7497722aa7da" providerId="ADAL" clId="{6F450165-FF0E-4786-BDE7-B2D8447C3494}" dt="2023-05-18T21:48:42.759" v="3256" actId="1038"/>
          <ac:spMkLst>
            <pc:docMk/>
            <pc:sldMk cId="1764443915" sldId="2147375774"/>
            <ac:spMk id="25" creationId="{2CECBCC5-936B-79A5-58D3-083F30FE335D}"/>
          </ac:spMkLst>
        </pc:spChg>
        <pc:spChg chg="del mod">
          <ac:chgData name="Anthony Magee" userId="736170f9-24ce-496e-b799-7497722aa7da" providerId="ADAL" clId="{6F450165-FF0E-4786-BDE7-B2D8447C3494}" dt="2023-05-18T22:41:42.236" v="3432" actId="478"/>
          <ac:spMkLst>
            <pc:docMk/>
            <pc:sldMk cId="1764443915" sldId="2147375774"/>
            <ac:spMk id="27" creationId="{01023643-7DE4-9714-D4DA-81ECAF7E5FB9}"/>
          </ac:spMkLst>
        </pc:spChg>
        <pc:spChg chg="del">
          <ac:chgData name="Anthony Magee" userId="736170f9-24ce-496e-b799-7497722aa7da" providerId="ADAL" clId="{6F450165-FF0E-4786-BDE7-B2D8447C3494}" dt="2023-05-17T16:46:53.867" v="232" actId="478"/>
          <ac:spMkLst>
            <pc:docMk/>
            <pc:sldMk cId="1764443915" sldId="2147375774"/>
            <ac:spMk id="28" creationId="{D3F8AD5A-E887-C273-C823-AC56D9906BB8}"/>
          </ac:spMkLst>
        </pc:spChg>
        <pc:spChg chg="del">
          <ac:chgData name="Anthony Magee" userId="736170f9-24ce-496e-b799-7497722aa7da" providerId="ADAL" clId="{6F450165-FF0E-4786-BDE7-B2D8447C3494}" dt="2023-05-17T16:46:55.814" v="233" actId="478"/>
          <ac:spMkLst>
            <pc:docMk/>
            <pc:sldMk cId="1764443915" sldId="2147375774"/>
            <ac:spMk id="29" creationId="{66A27791-CBAF-D42C-0023-DAF1B67B972C}"/>
          </ac:spMkLst>
        </pc:spChg>
        <pc:spChg chg="del mod">
          <ac:chgData name="Anthony Magee" userId="736170f9-24ce-496e-b799-7497722aa7da" providerId="ADAL" clId="{6F450165-FF0E-4786-BDE7-B2D8447C3494}" dt="2023-05-18T22:41:44.235" v="3433" actId="478"/>
          <ac:spMkLst>
            <pc:docMk/>
            <pc:sldMk cId="1764443915" sldId="2147375774"/>
            <ac:spMk id="30" creationId="{6A4DDAA4-90F1-6771-E6C1-4CD2A9275EB7}"/>
          </ac:spMkLst>
        </pc:spChg>
        <pc:spChg chg="del mod">
          <ac:chgData name="Anthony Magee" userId="736170f9-24ce-496e-b799-7497722aa7da" providerId="ADAL" clId="{6F450165-FF0E-4786-BDE7-B2D8447C3494}" dt="2023-05-18T22:41:46.920" v="3434" actId="478"/>
          <ac:spMkLst>
            <pc:docMk/>
            <pc:sldMk cId="1764443915" sldId="2147375774"/>
            <ac:spMk id="31" creationId="{0FEB0888-E00A-0455-2B0C-EDD98972B3D4}"/>
          </ac:spMkLst>
        </pc:spChg>
        <pc:spChg chg="del mod">
          <ac:chgData name="Anthony Magee" userId="736170f9-24ce-496e-b799-7497722aa7da" providerId="ADAL" clId="{6F450165-FF0E-4786-BDE7-B2D8447C3494}" dt="2023-05-18T22:41:49.474" v="3435" actId="478"/>
          <ac:spMkLst>
            <pc:docMk/>
            <pc:sldMk cId="1764443915" sldId="2147375774"/>
            <ac:spMk id="32" creationId="{7C0BB0D5-036E-EEB8-7D1A-F3478F125E0D}"/>
          </ac:spMkLst>
        </pc:spChg>
        <pc:spChg chg="add del mod">
          <ac:chgData name="Anthony Magee" userId="736170f9-24ce-496e-b799-7497722aa7da" providerId="ADAL" clId="{6F450165-FF0E-4786-BDE7-B2D8447C3494}" dt="2023-05-18T22:41:40.553" v="3431" actId="478"/>
          <ac:spMkLst>
            <pc:docMk/>
            <pc:sldMk cId="1764443915" sldId="2147375774"/>
            <ac:spMk id="33" creationId="{D39D0746-6B50-3264-6058-3B54D10AA700}"/>
          </ac:spMkLst>
        </pc:spChg>
        <pc:spChg chg="add del mod">
          <ac:chgData name="Anthony Magee" userId="736170f9-24ce-496e-b799-7497722aa7da" providerId="ADAL" clId="{6F450165-FF0E-4786-BDE7-B2D8447C3494}" dt="2023-05-18T22:41:37.548" v="3430" actId="478"/>
          <ac:spMkLst>
            <pc:docMk/>
            <pc:sldMk cId="1764443915" sldId="2147375774"/>
            <ac:spMk id="34" creationId="{FC68DED0-F8CD-7EAC-FADD-EE87E5A9A84F}"/>
          </ac:spMkLst>
        </pc:spChg>
        <pc:spChg chg="del mod ord">
          <ac:chgData name="Anthony Magee" userId="736170f9-24ce-496e-b799-7497722aa7da" providerId="ADAL" clId="{6F450165-FF0E-4786-BDE7-B2D8447C3494}" dt="2023-05-18T21:46:09.608" v="3219" actId="478"/>
          <ac:spMkLst>
            <pc:docMk/>
            <pc:sldMk cId="1764443915" sldId="2147375774"/>
            <ac:spMk id="35" creationId="{2DCDEEFF-BC66-4BCB-C6C9-77A0C766DA37}"/>
          </ac:spMkLst>
        </pc:spChg>
        <pc:spChg chg="del">
          <ac:chgData name="Anthony Magee" userId="736170f9-24ce-496e-b799-7497722aa7da" providerId="ADAL" clId="{6F450165-FF0E-4786-BDE7-B2D8447C3494}" dt="2023-05-17T16:54:52.008" v="399" actId="478"/>
          <ac:spMkLst>
            <pc:docMk/>
            <pc:sldMk cId="1764443915" sldId="2147375774"/>
            <ac:spMk id="36" creationId="{3C2E0213-D59E-8062-2C09-CD11937BD7B4}"/>
          </ac:spMkLst>
        </pc:spChg>
        <pc:spChg chg="add mod">
          <ac:chgData name="Anthony Magee" userId="736170f9-24ce-496e-b799-7497722aa7da" providerId="ADAL" clId="{6F450165-FF0E-4786-BDE7-B2D8447C3494}" dt="2023-05-17T16:49:26.812" v="285" actId="1037"/>
          <ac:spMkLst>
            <pc:docMk/>
            <pc:sldMk cId="1764443915" sldId="2147375774"/>
            <ac:spMk id="37" creationId="{7EDF7F79-7612-B83D-F305-361715DEB7EC}"/>
          </ac:spMkLst>
        </pc:spChg>
        <pc:spChg chg="add mod">
          <ac:chgData name="Anthony Magee" userId="736170f9-24ce-496e-b799-7497722aa7da" providerId="ADAL" clId="{6F450165-FF0E-4786-BDE7-B2D8447C3494}" dt="2023-05-17T16:49:26.812" v="285" actId="1037"/>
          <ac:spMkLst>
            <pc:docMk/>
            <pc:sldMk cId="1764443915" sldId="2147375774"/>
            <ac:spMk id="39" creationId="{C17AE0FD-9022-6BD8-5588-4B26137947FA}"/>
          </ac:spMkLst>
        </pc:spChg>
        <pc:spChg chg="add mod">
          <ac:chgData name="Anthony Magee" userId="736170f9-24ce-496e-b799-7497722aa7da" providerId="ADAL" clId="{6F450165-FF0E-4786-BDE7-B2D8447C3494}" dt="2023-05-17T16:49:26.812" v="285" actId="1037"/>
          <ac:spMkLst>
            <pc:docMk/>
            <pc:sldMk cId="1764443915" sldId="2147375774"/>
            <ac:spMk id="40" creationId="{664357B9-1880-B048-3278-D6F4DCAA57CC}"/>
          </ac:spMkLst>
        </pc:spChg>
        <pc:spChg chg="add mod">
          <ac:chgData name="Anthony Magee" userId="736170f9-24ce-496e-b799-7497722aa7da" providerId="ADAL" clId="{6F450165-FF0E-4786-BDE7-B2D8447C3494}" dt="2023-05-18T21:49:28.281" v="3261" actId="1076"/>
          <ac:spMkLst>
            <pc:docMk/>
            <pc:sldMk cId="1764443915" sldId="2147375774"/>
            <ac:spMk id="41" creationId="{55E0F4D1-D158-3781-363A-BF94A32041EA}"/>
          </ac:spMkLst>
        </pc:spChg>
        <pc:spChg chg="add mod ord">
          <ac:chgData name="Anthony Magee" userId="736170f9-24ce-496e-b799-7497722aa7da" providerId="ADAL" clId="{6F450165-FF0E-4786-BDE7-B2D8447C3494}" dt="2023-05-19T00:59:13.681" v="5986" actId="166"/>
          <ac:spMkLst>
            <pc:docMk/>
            <pc:sldMk cId="1764443915" sldId="2147375774"/>
            <ac:spMk id="42" creationId="{3F808950-4AFB-AFF5-5088-687A5B11816A}"/>
          </ac:spMkLst>
        </pc:spChg>
        <pc:spChg chg="add mod ord">
          <ac:chgData name="Anthony Magee" userId="736170f9-24ce-496e-b799-7497722aa7da" providerId="ADAL" clId="{6F450165-FF0E-4786-BDE7-B2D8447C3494}" dt="2023-05-19T00:59:19.325" v="5987" actId="166"/>
          <ac:spMkLst>
            <pc:docMk/>
            <pc:sldMk cId="1764443915" sldId="2147375774"/>
            <ac:spMk id="43" creationId="{B8F32A9D-FFA2-8700-75D6-096CFFC56E38}"/>
          </ac:spMkLst>
        </pc:spChg>
        <pc:spChg chg="add mod">
          <ac:chgData name="Anthony Magee" userId="736170f9-24ce-496e-b799-7497722aa7da" providerId="ADAL" clId="{6F450165-FF0E-4786-BDE7-B2D8447C3494}" dt="2023-05-18T21:49:22.097" v="3260" actId="1076"/>
          <ac:spMkLst>
            <pc:docMk/>
            <pc:sldMk cId="1764443915" sldId="2147375774"/>
            <ac:spMk id="44" creationId="{8AF58A82-1273-03B1-08B3-8257D5907913}"/>
          </ac:spMkLst>
        </pc:spChg>
        <pc:spChg chg="add mod ord">
          <ac:chgData name="Anthony Magee" userId="736170f9-24ce-496e-b799-7497722aa7da" providerId="ADAL" clId="{6F450165-FF0E-4786-BDE7-B2D8447C3494}" dt="2023-05-19T01:54:05.286" v="6684" actId="1076"/>
          <ac:spMkLst>
            <pc:docMk/>
            <pc:sldMk cId="1764443915" sldId="2147375774"/>
            <ac:spMk id="45" creationId="{E849B2E5-2999-163B-B37B-84BADE186EAB}"/>
          </ac:spMkLst>
        </pc:spChg>
        <pc:spChg chg="add del mod ord">
          <ac:chgData name="Anthony Magee" userId="736170f9-24ce-496e-b799-7497722aa7da" providerId="ADAL" clId="{6F450165-FF0E-4786-BDE7-B2D8447C3494}" dt="2023-05-18T21:50:34.652" v="3273" actId="478"/>
          <ac:spMkLst>
            <pc:docMk/>
            <pc:sldMk cId="1764443915" sldId="2147375774"/>
            <ac:spMk id="46" creationId="{A17FC25E-BBEC-A3EA-846D-8A73EE2478C9}"/>
          </ac:spMkLst>
        </pc:spChg>
        <pc:spChg chg="add mod">
          <ac:chgData name="Anthony Magee" userId="736170f9-24ce-496e-b799-7497722aa7da" providerId="ADAL" clId="{6F450165-FF0E-4786-BDE7-B2D8447C3494}" dt="2023-05-18T21:48:42.759" v="3256" actId="1038"/>
          <ac:spMkLst>
            <pc:docMk/>
            <pc:sldMk cId="1764443915" sldId="2147375774"/>
            <ac:spMk id="48" creationId="{0948B78F-6560-1B21-F864-EE676831DC5D}"/>
          </ac:spMkLst>
        </pc:spChg>
        <pc:spChg chg="add mod">
          <ac:chgData name="Anthony Magee" userId="736170f9-24ce-496e-b799-7497722aa7da" providerId="ADAL" clId="{6F450165-FF0E-4786-BDE7-B2D8447C3494}" dt="2023-05-19T00:59:09.113" v="5985" actId="14100"/>
          <ac:spMkLst>
            <pc:docMk/>
            <pc:sldMk cId="1764443915" sldId="2147375774"/>
            <ac:spMk id="49" creationId="{5335740E-3F48-87F0-1BE3-109404083E1F}"/>
          </ac:spMkLst>
        </pc:spChg>
        <pc:spChg chg="add mod">
          <ac:chgData name="Anthony Magee" userId="736170f9-24ce-496e-b799-7497722aa7da" providerId="ADAL" clId="{6F450165-FF0E-4786-BDE7-B2D8447C3494}" dt="2023-05-17T16:53:49.260" v="393" actId="20577"/>
          <ac:spMkLst>
            <pc:docMk/>
            <pc:sldMk cId="1764443915" sldId="2147375774"/>
            <ac:spMk id="50" creationId="{B38F8418-A0C0-A11F-4E50-9EB946040C1F}"/>
          </ac:spMkLst>
        </pc:spChg>
        <pc:spChg chg="add mod">
          <ac:chgData name="Anthony Magee" userId="736170f9-24ce-496e-b799-7497722aa7da" providerId="ADAL" clId="{6F450165-FF0E-4786-BDE7-B2D8447C3494}" dt="2023-05-17T16:54:18.377" v="395" actId="1076"/>
          <ac:spMkLst>
            <pc:docMk/>
            <pc:sldMk cId="1764443915" sldId="2147375774"/>
            <ac:spMk id="51" creationId="{719342B4-7302-530A-7369-81DF38C20B59}"/>
          </ac:spMkLst>
        </pc:spChg>
        <pc:spChg chg="add mod">
          <ac:chgData name="Anthony Magee" userId="736170f9-24ce-496e-b799-7497722aa7da" providerId="ADAL" clId="{6F450165-FF0E-4786-BDE7-B2D8447C3494}" dt="2023-05-17T16:54:30.565" v="397" actId="1076"/>
          <ac:spMkLst>
            <pc:docMk/>
            <pc:sldMk cId="1764443915" sldId="2147375774"/>
            <ac:spMk id="52" creationId="{1BC5B67A-C19B-5A26-E453-5FA2F6C95356}"/>
          </ac:spMkLst>
        </pc:spChg>
        <pc:spChg chg="add mod">
          <ac:chgData name="Anthony Magee" userId="736170f9-24ce-496e-b799-7497722aa7da" providerId="ADAL" clId="{6F450165-FF0E-4786-BDE7-B2D8447C3494}" dt="2023-05-19T01:58:08.741" v="6787" actId="1076"/>
          <ac:spMkLst>
            <pc:docMk/>
            <pc:sldMk cId="1764443915" sldId="2147375774"/>
            <ac:spMk id="53" creationId="{8DE7E025-1AE4-3E3C-3A74-9F980B3DF694}"/>
          </ac:spMkLst>
        </pc:spChg>
        <pc:spChg chg="mod">
          <ac:chgData name="Anthony Magee" userId="736170f9-24ce-496e-b799-7497722aa7da" providerId="ADAL" clId="{6F450165-FF0E-4786-BDE7-B2D8447C3494}" dt="2023-05-18T21:54:31.593" v="3335" actId="1076"/>
          <ac:spMkLst>
            <pc:docMk/>
            <pc:sldMk cId="1764443915" sldId="2147375774"/>
            <ac:spMk id="73" creationId="{A1EEFEF2-4BB6-14F4-4399-1B4ECF6AC9A8}"/>
          </ac:spMkLst>
        </pc:spChg>
        <pc:spChg chg="add mod">
          <ac:chgData name="Anthony Magee" userId="736170f9-24ce-496e-b799-7497722aa7da" providerId="ADAL" clId="{6F450165-FF0E-4786-BDE7-B2D8447C3494}" dt="2023-05-19T01:58:08.741" v="6787" actId="1076"/>
          <ac:spMkLst>
            <pc:docMk/>
            <pc:sldMk cId="1764443915" sldId="2147375774"/>
            <ac:spMk id="74" creationId="{76E49BAA-B706-B164-940D-8D94748C592A}"/>
          </ac:spMkLst>
        </pc:spChg>
        <pc:spChg chg="add mod">
          <ac:chgData name="Anthony Magee" userId="736170f9-24ce-496e-b799-7497722aa7da" providerId="ADAL" clId="{6F450165-FF0E-4786-BDE7-B2D8447C3494}" dt="2023-05-18T21:49:16.273" v="3259" actId="1076"/>
          <ac:spMkLst>
            <pc:docMk/>
            <pc:sldMk cId="1764443915" sldId="2147375774"/>
            <ac:spMk id="76" creationId="{8018E45C-E790-198C-7AA6-E77845EC4D04}"/>
          </ac:spMkLst>
        </pc:spChg>
        <pc:spChg chg="add del mod">
          <ac:chgData name="Anthony Magee" userId="736170f9-24ce-496e-b799-7497722aa7da" providerId="ADAL" clId="{6F450165-FF0E-4786-BDE7-B2D8447C3494}" dt="2023-05-18T21:55:18.881" v="3348" actId="478"/>
          <ac:spMkLst>
            <pc:docMk/>
            <pc:sldMk cId="1764443915" sldId="2147375774"/>
            <ac:spMk id="77" creationId="{52447453-1F92-FE1E-8557-FBE3A4074604}"/>
          </ac:spMkLst>
        </pc:spChg>
        <pc:spChg chg="add mod">
          <ac:chgData name="Anthony Magee" userId="736170f9-24ce-496e-b799-7497722aa7da" providerId="ADAL" clId="{6F450165-FF0E-4786-BDE7-B2D8447C3494}" dt="2023-05-18T21:48:42.759" v="3256" actId="1038"/>
          <ac:spMkLst>
            <pc:docMk/>
            <pc:sldMk cId="1764443915" sldId="2147375774"/>
            <ac:spMk id="78" creationId="{29FE1E6C-A43A-F172-46DC-6A6CD8406231}"/>
          </ac:spMkLst>
        </pc:spChg>
        <pc:spChg chg="add mod">
          <ac:chgData name="Anthony Magee" userId="736170f9-24ce-496e-b799-7497722aa7da" providerId="ADAL" clId="{6F450165-FF0E-4786-BDE7-B2D8447C3494}" dt="2023-05-18T21:53:54.969" v="3319" actId="692"/>
          <ac:spMkLst>
            <pc:docMk/>
            <pc:sldMk cId="1764443915" sldId="2147375774"/>
            <ac:spMk id="79" creationId="{A843AF3B-D0F9-D580-72BB-7AB6F0DEA407}"/>
          </ac:spMkLst>
        </pc:spChg>
        <pc:spChg chg="add del mod">
          <ac:chgData name="Anthony Magee" userId="736170f9-24ce-496e-b799-7497722aa7da" providerId="ADAL" clId="{6F450165-FF0E-4786-BDE7-B2D8447C3494}" dt="2023-05-18T21:57:46.747" v="3381" actId="478"/>
          <ac:spMkLst>
            <pc:docMk/>
            <pc:sldMk cId="1764443915" sldId="2147375774"/>
            <ac:spMk id="80" creationId="{746C2B7D-9C49-0C3C-AFE0-0A4456D2D354}"/>
          </ac:spMkLst>
        </pc:spChg>
        <pc:spChg chg="add del mod ord">
          <ac:chgData name="Anthony Magee" userId="736170f9-24ce-496e-b799-7497722aa7da" providerId="ADAL" clId="{6F450165-FF0E-4786-BDE7-B2D8447C3494}" dt="2023-05-19T15:32:37.011" v="8358" actId="478"/>
          <ac:spMkLst>
            <pc:docMk/>
            <pc:sldMk cId="1764443915" sldId="2147375774"/>
            <ac:spMk id="81" creationId="{15700338-A5F0-0C2D-BCE6-98E5AB59B452}"/>
          </ac:spMkLst>
        </pc:spChg>
        <pc:spChg chg="add del mod ord">
          <ac:chgData name="Anthony Magee" userId="736170f9-24ce-496e-b799-7497722aa7da" providerId="ADAL" clId="{6F450165-FF0E-4786-BDE7-B2D8447C3494}" dt="2023-05-18T21:55:23.235" v="3349" actId="478"/>
          <ac:spMkLst>
            <pc:docMk/>
            <pc:sldMk cId="1764443915" sldId="2147375774"/>
            <ac:spMk id="82" creationId="{DD6F96EB-55A5-8902-A7D9-C40CDC62456F}"/>
          </ac:spMkLst>
        </pc:spChg>
        <pc:spChg chg="del">
          <ac:chgData name="Anthony Magee" userId="736170f9-24ce-496e-b799-7497722aa7da" providerId="ADAL" clId="{6F450165-FF0E-4786-BDE7-B2D8447C3494}" dt="2023-05-17T16:47:26.354" v="240" actId="478"/>
          <ac:spMkLst>
            <pc:docMk/>
            <pc:sldMk cId="1764443915" sldId="2147375774"/>
            <ac:spMk id="84" creationId="{E1D1EDF2-A58A-E815-C022-19AA691B6621}"/>
          </ac:spMkLst>
        </pc:spChg>
        <pc:spChg chg="mod">
          <ac:chgData name="Anthony Magee" userId="736170f9-24ce-496e-b799-7497722aa7da" providerId="ADAL" clId="{6F450165-FF0E-4786-BDE7-B2D8447C3494}" dt="2023-05-19T15:02:18.531" v="8244" actId="1076"/>
          <ac:spMkLst>
            <pc:docMk/>
            <pc:sldMk cId="1764443915" sldId="2147375774"/>
            <ac:spMk id="85" creationId="{C2DD33FF-DD6F-B013-9DB4-548C2F8929CE}"/>
          </ac:spMkLst>
        </pc:spChg>
        <pc:spChg chg="mod">
          <ac:chgData name="Anthony Magee" userId="736170f9-24ce-496e-b799-7497722aa7da" providerId="ADAL" clId="{6F450165-FF0E-4786-BDE7-B2D8447C3494}" dt="2023-05-18T21:48:42.759" v="3256" actId="1038"/>
          <ac:spMkLst>
            <pc:docMk/>
            <pc:sldMk cId="1764443915" sldId="2147375774"/>
            <ac:spMk id="86" creationId="{A6823B5B-4FB9-D77B-EF34-C6F27683E0F7}"/>
          </ac:spMkLst>
        </pc:spChg>
        <pc:spChg chg="mod">
          <ac:chgData name="Anthony Magee" userId="736170f9-24ce-496e-b799-7497722aa7da" providerId="ADAL" clId="{6F450165-FF0E-4786-BDE7-B2D8447C3494}" dt="2023-05-18T21:48:42.759" v="3256" actId="1038"/>
          <ac:spMkLst>
            <pc:docMk/>
            <pc:sldMk cId="1764443915" sldId="2147375774"/>
            <ac:spMk id="87" creationId="{925A9CCA-BEEE-52DA-82B5-6ED8468BFE81}"/>
          </ac:spMkLst>
        </pc:spChg>
        <pc:spChg chg="mod">
          <ac:chgData name="Anthony Magee" userId="736170f9-24ce-496e-b799-7497722aa7da" providerId="ADAL" clId="{6F450165-FF0E-4786-BDE7-B2D8447C3494}" dt="2023-05-18T21:48:42.759" v="3256" actId="1038"/>
          <ac:spMkLst>
            <pc:docMk/>
            <pc:sldMk cId="1764443915" sldId="2147375774"/>
            <ac:spMk id="88" creationId="{12217B9D-6FDB-4BAC-70E1-FB25AC78D1D0}"/>
          </ac:spMkLst>
        </pc:spChg>
        <pc:spChg chg="add mod">
          <ac:chgData name="Anthony Magee" userId="736170f9-24ce-496e-b799-7497722aa7da" providerId="ADAL" clId="{6F450165-FF0E-4786-BDE7-B2D8447C3494}" dt="2023-05-18T21:53:21.912" v="3308" actId="1076"/>
          <ac:spMkLst>
            <pc:docMk/>
            <pc:sldMk cId="1764443915" sldId="2147375774"/>
            <ac:spMk id="90" creationId="{E2CE34E1-7178-A929-97D5-E6403292B037}"/>
          </ac:spMkLst>
        </pc:spChg>
        <pc:spChg chg="add mod">
          <ac:chgData name="Anthony Magee" userId="736170f9-24ce-496e-b799-7497722aa7da" providerId="ADAL" clId="{6F450165-FF0E-4786-BDE7-B2D8447C3494}" dt="2023-05-18T21:54:09.899" v="3323" actId="1076"/>
          <ac:spMkLst>
            <pc:docMk/>
            <pc:sldMk cId="1764443915" sldId="2147375774"/>
            <ac:spMk id="91" creationId="{9A5489C9-D805-A1FA-81C3-B5693EC8DE91}"/>
          </ac:spMkLst>
        </pc:spChg>
        <pc:spChg chg="add mod">
          <ac:chgData name="Anthony Magee" userId="736170f9-24ce-496e-b799-7497722aa7da" providerId="ADAL" clId="{6F450165-FF0E-4786-BDE7-B2D8447C3494}" dt="2023-05-18T21:54:47.798" v="3342" actId="1076"/>
          <ac:spMkLst>
            <pc:docMk/>
            <pc:sldMk cId="1764443915" sldId="2147375774"/>
            <ac:spMk id="93" creationId="{22DF958F-C47A-D49E-D3AA-154542474437}"/>
          </ac:spMkLst>
        </pc:spChg>
        <pc:spChg chg="add del mod">
          <ac:chgData name="Anthony Magee" userId="736170f9-24ce-496e-b799-7497722aa7da" providerId="ADAL" clId="{6F450165-FF0E-4786-BDE7-B2D8447C3494}" dt="2023-05-18T21:57:50.202" v="3382" actId="478"/>
          <ac:spMkLst>
            <pc:docMk/>
            <pc:sldMk cId="1764443915" sldId="2147375774"/>
            <ac:spMk id="94" creationId="{0F3810D1-7716-BB34-6676-794CB7477610}"/>
          </ac:spMkLst>
        </pc:spChg>
        <pc:spChg chg="add mod">
          <ac:chgData name="Anthony Magee" userId="736170f9-24ce-496e-b799-7497722aa7da" providerId="ADAL" clId="{6F450165-FF0E-4786-BDE7-B2D8447C3494}" dt="2023-05-18T22:41:51.359" v="3436"/>
          <ac:spMkLst>
            <pc:docMk/>
            <pc:sldMk cId="1764443915" sldId="2147375774"/>
            <ac:spMk id="107" creationId="{ACB85C44-E600-7AC4-D7E7-1C9CDFC96411}"/>
          </ac:spMkLst>
        </pc:spChg>
        <pc:spChg chg="add mod">
          <ac:chgData name="Anthony Magee" userId="736170f9-24ce-496e-b799-7497722aa7da" providerId="ADAL" clId="{6F450165-FF0E-4786-BDE7-B2D8447C3494}" dt="2023-05-18T22:41:51.359" v="3436"/>
          <ac:spMkLst>
            <pc:docMk/>
            <pc:sldMk cId="1764443915" sldId="2147375774"/>
            <ac:spMk id="108" creationId="{02A2A552-D5CB-B3EB-E7C9-80342F453156}"/>
          </ac:spMkLst>
        </pc:spChg>
        <pc:spChg chg="add mod">
          <ac:chgData name="Anthony Magee" userId="736170f9-24ce-496e-b799-7497722aa7da" providerId="ADAL" clId="{6F450165-FF0E-4786-BDE7-B2D8447C3494}" dt="2023-05-18T22:41:51.359" v="3436"/>
          <ac:spMkLst>
            <pc:docMk/>
            <pc:sldMk cId="1764443915" sldId="2147375774"/>
            <ac:spMk id="109" creationId="{2CC249D8-7195-69ED-0EA0-DBC3938F37BA}"/>
          </ac:spMkLst>
        </pc:spChg>
        <pc:spChg chg="add mod">
          <ac:chgData name="Anthony Magee" userId="736170f9-24ce-496e-b799-7497722aa7da" providerId="ADAL" clId="{6F450165-FF0E-4786-BDE7-B2D8447C3494}" dt="2023-05-19T15:00:35.150" v="8123" actId="1076"/>
          <ac:spMkLst>
            <pc:docMk/>
            <pc:sldMk cId="1764443915" sldId="2147375774"/>
            <ac:spMk id="110" creationId="{919B7C1B-0818-D27B-25F4-4F7E6F0FB10B}"/>
          </ac:spMkLst>
        </pc:spChg>
        <pc:spChg chg="add mod">
          <ac:chgData name="Anthony Magee" userId="736170f9-24ce-496e-b799-7497722aa7da" providerId="ADAL" clId="{6F450165-FF0E-4786-BDE7-B2D8447C3494}" dt="2023-05-18T22:41:51.359" v="3436"/>
          <ac:spMkLst>
            <pc:docMk/>
            <pc:sldMk cId="1764443915" sldId="2147375774"/>
            <ac:spMk id="111" creationId="{E124F976-1B3A-1082-5F81-1D2AB476DB16}"/>
          </ac:spMkLst>
        </pc:spChg>
        <pc:spChg chg="add mod">
          <ac:chgData name="Anthony Magee" userId="736170f9-24ce-496e-b799-7497722aa7da" providerId="ADAL" clId="{6F450165-FF0E-4786-BDE7-B2D8447C3494}" dt="2023-05-18T22:41:51.359" v="3436"/>
          <ac:spMkLst>
            <pc:docMk/>
            <pc:sldMk cId="1764443915" sldId="2147375774"/>
            <ac:spMk id="112" creationId="{B919BD02-6C6F-53DC-20FF-AA67A7223244}"/>
          </ac:spMkLst>
        </pc:spChg>
        <pc:spChg chg="add mod">
          <ac:chgData name="Anthony Magee" userId="736170f9-24ce-496e-b799-7497722aa7da" providerId="ADAL" clId="{6F450165-FF0E-4786-BDE7-B2D8447C3494}" dt="2023-05-19T01:58:08.741" v="6787" actId="1076"/>
          <ac:spMkLst>
            <pc:docMk/>
            <pc:sldMk cId="1764443915" sldId="2147375774"/>
            <ac:spMk id="113" creationId="{AF0D07A7-AD7C-DDFC-3A4C-D0F416D145FB}"/>
          </ac:spMkLst>
        </pc:spChg>
        <pc:spChg chg="add mod">
          <ac:chgData name="Anthony Magee" userId="736170f9-24ce-496e-b799-7497722aa7da" providerId="ADAL" clId="{6F450165-FF0E-4786-BDE7-B2D8447C3494}" dt="2023-05-19T02:06:32.274" v="6850" actId="1076"/>
          <ac:spMkLst>
            <pc:docMk/>
            <pc:sldMk cId="1764443915" sldId="2147375774"/>
            <ac:spMk id="116" creationId="{9A6348CB-F9E7-7074-70EA-6BD82D8AECD1}"/>
          </ac:spMkLst>
        </pc:spChg>
        <pc:spChg chg="add mod">
          <ac:chgData name="Anthony Magee" userId="736170f9-24ce-496e-b799-7497722aa7da" providerId="ADAL" clId="{6F450165-FF0E-4786-BDE7-B2D8447C3494}" dt="2023-05-19T01:58:08.741" v="6787" actId="1076"/>
          <ac:spMkLst>
            <pc:docMk/>
            <pc:sldMk cId="1764443915" sldId="2147375774"/>
            <ac:spMk id="117" creationId="{547977E5-690B-580B-2C3F-30780F98E9B1}"/>
          </ac:spMkLst>
        </pc:spChg>
        <pc:grpChg chg="mod">
          <ac:chgData name="Anthony Magee" userId="736170f9-24ce-496e-b799-7497722aa7da" providerId="ADAL" clId="{6F450165-FF0E-4786-BDE7-B2D8447C3494}" dt="2023-05-18T21:48:42.759" v="3256" actId="1038"/>
          <ac:grpSpMkLst>
            <pc:docMk/>
            <pc:sldMk cId="1764443915" sldId="2147375774"/>
            <ac:grpSpMk id="5" creationId="{4613F4A8-54AD-3563-6DD3-4AD5EE3EF293}"/>
          </ac:grpSpMkLst>
        </pc:grpChg>
        <pc:grpChg chg="mod">
          <ac:chgData name="Anthony Magee" userId="736170f9-24ce-496e-b799-7497722aa7da" providerId="ADAL" clId="{6F450165-FF0E-4786-BDE7-B2D8447C3494}" dt="2023-05-18T21:48:42.759" v="3256" actId="1038"/>
          <ac:grpSpMkLst>
            <pc:docMk/>
            <pc:sldMk cId="1764443915" sldId="2147375774"/>
            <ac:grpSpMk id="8" creationId="{A35B335C-6A2E-B6B0-475A-58D2C2E4F024}"/>
          </ac:grpSpMkLst>
        </pc:grpChg>
        <pc:grpChg chg="mod">
          <ac:chgData name="Anthony Magee" userId="736170f9-24ce-496e-b799-7497722aa7da" providerId="ADAL" clId="{6F450165-FF0E-4786-BDE7-B2D8447C3494}" dt="2023-05-18T21:48:42.759" v="3256" actId="1038"/>
          <ac:grpSpMkLst>
            <pc:docMk/>
            <pc:sldMk cId="1764443915" sldId="2147375774"/>
            <ac:grpSpMk id="11" creationId="{DD536F47-1B76-4B35-B376-AC582523F911}"/>
          </ac:grpSpMkLst>
        </pc:grpChg>
        <pc:picChg chg="mod">
          <ac:chgData name="Anthony Magee" userId="736170f9-24ce-496e-b799-7497722aa7da" providerId="ADAL" clId="{6F450165-FF0E-4786-BDE7-B2D8447C3494}" dt="2023-05-17T16:50:02.350" v="290" actId="1076"/>
          <ac:picMkLst>
            <pc:docMk/>
            <pc:sldMk cId="1764443915" sldId="2147375774"/>
            <ac:picMk id="17" creationId="{41AFD4C4-156B-B2DD-7CC5-43C945A66C0C}"/>
          </ac:picMkLst>
        </pc:picChg>
        <pc:picChg chg="del mod">
          <ac:chgData name="Anthony Magee" userId="736170f9-24ce-496e-b799-7497722aa7da" providerId="ADAL" clId="{6F450165-FF0E-4786-BDE7-B2D8447C3494}" dt="2023-05-19T02:04:39.198" v="6807" actId="478"/>
          <ac:picMkLst>
            <pc:docMk/>
            <pc:sldMk cId="1764443915" sldId="2147375774"/>
            <ac:picMk id="26" creationId="{ACFDF45F-2C39-C982-F437-80D418494C7F}"/>
          </ac:picMkLst>
        </pc:picChg>
        <pc:picChg chg="mod">
          <ac:chgData name="Anthony Magee" userId="736170f9-24ce-496e-b799-7497722aa7da" providerId="ADAL" clId="{6F450165-FF0E-4786-BDE7-B2D8447C3494}" dt="2023-05-18T21:54:25.296" v="3331" actId="1076"/>
          <ac:picMkLst>
            <pc:docMk/>
            <pc:sldMk cId="1764443915" sldId="2147375774"/>
            <ac:picMk id="56" creationId="{9D5DBE4F-D1B1-4D4D-C67E-1AE91D01DF46}"/>
          </ac:picMkLst>
        </pc:picChg>
        <pc:picChg chg="add del mod ord">
          <ac:chgData name="Anthony Magee" userId="736170f9-24ce-496e-b799-7497722aa7da" providerId="ADAL" clId="{6F450165-FF0E-4786-BDE7-B2D8447C3494}" dt="2023-05-19T14:56:10.246" v="8089" actId="478"/>
          <ac:picMkLst>
            <pc:docMk/>
            <pc:sldMk cId="1764443915" sldId="2147375774"/>
            <ac:picMk id="118" creationId="{1BEF47ED-E90F-5721-A8E7-CE9C168CAD8C}"/>
          </ac:picMkLst>
        </pc:picChg>
        <pc:picChg chg="add del mod">
          <ac:chgData name="Anthony Magee" userId="736170f9-24ce-496e-b799-7497722aa7da" providerId="ADAL" clId="{6F450165-FF0E-4786-BDE7-B2D8447C3494}" dt="2023-05-19T14:56:08.266" v="8088" actId="478"/>
          <ac:picMkLst>
            <pc:docMk/>
            <pc:sldMk cId="1764443915" sldId="2147375774"/>
            <ac:picMk id="119" creationId="{D1EFB216-E097-52FD-8FDF-460A77B6601B}"/>
          </ac:picMkLst>
        </pc:picChg>
        <pc:cxnChg chg="mod">
          <ac:chgData name="Anthony Magee" userId="736170f9-24ce-496e-b799-7497722aa7da" providerId="ADAL" clId="{6F450165-FF0E-4786-BDE7-B2D8447C3494}" dt="2023-05-18T21:48:42.759" v="3256" actId="1038"/>
          <ac:cxnSpMkLst>
            <pc:docMk/>
            <pc:sldMk cId="1764443915" sldId="2147375774"/>
            <ac:cxnSpMk id="75" creationId="{CEA51DC6-14A7-2392-431F-DA39EF25352B}"/>
          </ac:cxnSpMkLst>
        </pc:cxnChg>
        <pc:cxnChg chg="add mod">
          <ac:chgData name="Anthony Magee" userId="736170f9-24ce-496e-b799-7497722aa7da" providerId="ADAL" clId="{6F450165-FF0E-4786-BDE7-B2D8447C3494}" dt="2023-05-18T21:55:44.350" v="3353" actId="14100"/>
          <ac:cxnSpMkLst>
            <pc:docMk/>
            <pc:sldMk cId="1764443915" sldId="2147375774"/>
            <ac:cxnSpMk id="96" creationId="{578DE779-1033-C653-C95B-1552599B46B4}"/>
          </ac:cxnSpMkLst>
        </pc:cxnChg>
        <pc:cxnChg chg="add mod">
          <ac:chgData name="Anthony Magee" userId="736170f9-24ce-496e-b799-7497722aa7da" providerId="ADAL" clId="{6F450165-FF0E-4786-BDE7-B2D8447C3494}" dt="2023-05-18T21:55:57.113" v="3356" actId="14100"/>
          <ac:cxnSpMkLst>
            <pc:docMk/>
            <pc:sldMk cId="1764443915" sldId="2147375774"/>
            <ac:cxnSpMk id="98" creationId="{615656E5-B098-B30D-FECF-079E409E9453}"/>
          </ac:cxnSpMkLst>
        </pc:cxnChg>
        <pc:cxnChg chg="add mod">
          <ac:chgData name="Anthony Magee" userId="736170f9-24ce-496e-b799-7497722aa7da" providerId="ADAL" clId="{6F450165-FF0E-4786-BDE7-B2D8447C3494}" dt="2023-05-18T21:56:27.345" v="3362" actId="14100"/>
          <ac:cxnSpMkLst>
            <pc:docMk/>
            <pc:sldMk cId="1764443915" sldId="2147375774"/>
            <ac:cxnSpMk id="100" creationId="{165DACC0-A824-7D53-711F-192D20AD5570}"/>
          </ac:cxnSpMkLst>
        </pc:cxnChg>
        <pc:cxnChg chg="add del mod">
          <ac:chgData name="Anthony Magee" userId="736170f9-24ce-496e-b799-7497722aa7da" providerId="ADAL" clId="{6F450165-FF0E-4786-BDE7-B2D8447C3494}" dt="2023-05-19T15:32:38.708" v="8359" actId="478"/>
          <ac:cxnSpMkLst>
            <pc:docMk/>
            <pc:sldMk cId="1764443915" sldId="2147375774"/>
            <ac:cxnSpMk id="106" creationId="{C79AC1F6-86B8-F881-0FBF-DB4C08455B1F}"/>
          </ac:cxnSpMkLst>
        </pc:cxnChg>
        <pc:cxnChg chg="add mod">
          <ac:chgData name="Anthony Magee" userId="736170f9-24ce-496e-b799-7497722aa7da" providerId="ADAL" clId="{6F450165-FF0E-4786-BDE7-B2D8447C3494}" dt="2023-05-19T01:58:08.741" v="6787" actId="1076"/>
          <ac:cxnSpMkLst>
            <pc:docMk/>
            <pc:sldMk cId="1764443915" sldId="2147375774"/>
            <ac:cxnSpMk id="114" creationId="{C8C76EC3-AA42-514F-FF27-76D5E25723B2}"/>
          </ac:cxnSpMkLst>
        </pc:cxnChg>
      </pc:sldChg>
      <pc:sldChg chg="addSp delSp modSp mod ord">
        <pc:chgData name="Anthony Magee" userId="736170f9-24ce-496e-b799-7497722aa7da" providerId="ADAL" clId="{6F450165-FF0E-4786-BDE7-B2D8447C3494}" dt="2023-05-19T15:42:48.779" v="8363" actId="27636"/>
        <pc:sldMkLst>
          <pc:docMk/>
          <pc:sldMk cId="1274334499" sldId="2147375780"/>
        </pc:sldMkLst>
        <pc:spChg chg="mod">
          <ac:chgData name="Anthony Magee" userId="736170f9-24ce-496e-b799-7497722aa7da" providerId="ADAL" clId="{6F450165-FF0E-4786-BDE7-B2D8447C3494}" dt="2023-05-19T09:55:23.903" v="7976" actId="20577"/>
          <ac:spMkLst>
            <pc:docMk/>
            <pc:sldMk cId="1274334499" sldId="2147375780"/>
            <ac:spMk id="2" creationId="{493A71BB-D5E8-2357-5BE0-985A7A0791B8}"/>
          </ac:spMkLst>
        </pc:spChg>
        <pc:spChg chg="del">
          <ac:chgData name="Anthony Magee" userId="736170f9-24ce-496e-b799-7497722aa7da" providerId="ADAL" clId="{6F450165-FF0E-4786-BDE7-B2D8447C3494}" dt="2023-05-19T02:38:34.791" v="7569" actId="478"/>
          <ac:spMkLst>
            <pc:docMk/>
            <pc:sldMk cId="1274334499" sldId="2147375780"/>
            <ac:spMk id="3" creationId="{6FF27E98-C53D-F82D-DFF7-271C02ACD01D}"/>
          </ac:spMkLst>
        </pc:spChg>
        <pc:spChg chg="del">
          <ac:chgData name="Anthony Magee" userId="736170f9-24ce-496e-b799-7497722aa7da" providerId="ADAL" clId="{6F450165-FF0E-4786-BDE7-B2D8447C3494}" dt="2023-05-19T02:38:34.791" v="7569" actId="478"/>
          <ac:spMkLst>
            <pc:docMk/>
            <pc:sldMk cId="1274334499" sldId="2147375780"/>
            <ac:spMk id="9" creationId="{5F448394-DFBF-D86E-9316-CB49DD75A3FF}"/>
          </ac:spMkLst>
        </pc:spChg>
        <pc:spChg chg="del">
          <ac:chgData name="Anthony Magee" userId="736170f9-24ce-496e-b799-7497722aa7da" providerId="ADAL" clId="{6F450165-FF0E-4786-BDE7-B2D8447C3494}" dt="2023-05-19T02:38:34.791" v="7569" actId="478"/>
          <ac:spMkLst>
            <pc:docMk/>
            <pc:sldMk cId="1274334499" sldId="2147375780"/>
            <ac:spMk id="12" creationId="{40FCDCA7-F4A1-A5E4-6A31-5BEBAA96696D}"/>
          </ac:spMkLst>
        </pc:spChg>
        <pc:spChg chg="del">
          <ac:chgData name="Anthony Magee" userId="736170f9-24ce-496e-b799-7497722aa7da" providerId="ADAL" clId="{6F450165-FF0E-4786-BDE7-B2D8447C3494}" dt="2023-05-19T02:38:34.791" v="7569" actId="478"/>
          <ac:spMkLst>
            <pc:docMk/>
            <pc:sldMk cId="1274334499" sldId="2147375780"/>
            <ac:spMk id="13" creationId="{D9DCB247-6328-0CE6-E3AF-E6DAE47E7909}"/>
          </ac:spMkLst>
        </pc:spChg>
        <pc:spChg chg="del">
          <ac:chgData name="Anthony Magee" userId="736170f9-24ce-496e-b799-7497722aa7da" providerId="ADAL" clId="{6F450165-FF0E-4786-BDE7-B2D8447C3494}" dt="2023-05-19T02:38:34.791" v="7569" actId="478"/>
          <ac:spMkLst>
            <pc:docMk/>
            <pc:sldMk cId="1274334499" sldId="2147375780"/>
            <ac:spMk id="14" creationId="{6FB11C0A-1569-6839-AAA9-F05169E598E0}"/>
          </ac:spMkLst>
        </pc:spChg>
        <pc:spChg chg="del">
          <ac:chgData name="Anthony Magee" userId="736170f9-24ce-496e-b799-7497722aa7da" providerId="ADAL" clId="{6F450165-FF0E-4786-BDE7-B2D8447C3494}" dt="2023-05-19T02:38:34.791" v="7569" actId="478"/>
          <ac:spMkLst>
            <pc:docMk/>
            <pc:sldMk cId="1274334499" sldId="2147375780"/>
            <ac:spMk id="15" creationId="{7A14701D-15A1-8592-18E0-3E2F239F577C}"/>
          </ac:spMkLst>
        </pc:spChg>
        <pc:spChg chg="del">
          <ac:chgData name="Anthony Magee" userId="736170f9-24ce-496e-b799-7497722aa7da" providerId="ADAL" clId="{6F450165-FF0E-4786-BDE7-B2D8447C3494}" dt="2023-05-19T02:38:34.791" v="7569" actId="478"/>
          <ac:spMkLst>
            <pc:docMk/>
            <pc:sldMk cId="1274334499" sldId="2147375780"/>
            <ac:spMk id="16" creationId="{31F1BA4F-4273-94B9-0738-DDAA89481717}"/>
          </ac:spMkLst>
        </pc:spChg>
        <pc:spChg chg="mod">
          <ac:chgData name="Anthony Magee" userId="736170f9-24ce-496e-b799-7497722aa7da" providerId="ADAL" clId="{6F450165-FF0E-4786-BDE7-B2D8447C3494}" dt="2023-05-19T02:46:25.299" v="7696" actId="20577"/>
          <ac:spMkLst>
            <pc:docMk/>
            <pc:sldMk cId="1274334499" sldId="2147375780"/>
            <ac:spMk id="17" creationId="{D10D1CAE-AEC9-9749-E287-9681E29E0A7A}"/>
          </ac:spMkLst>
        </pc:spChg>
        <pc:spChg chg="mod">
          <ac:chgData name="Anthony Magee" userId="736170f9-24ce-496e-b799-7497722aa7da" providerId="ADAL" clId="{6F450165-FF0E-4786-BDE7-B2D8447C3494}" dt="2023-05-19T02:29:48.746" v="7364" actId="1076"/>
          <ac:spMkLst>
            <pc:docMk/>
            <pc:sldMk cId="1274334499" sldId="2147375780"/>
            <ac:spMk id="18" creationId="{A5EAEF86-FE53-DB82-D1FC-285FE1BD098D}"/>
          </ac:spMkLst>
        </pc:spChg>
        <pc:spChg chg="mod">
          <ac:chgData name="Anthony Magee" userId="736170f9-24ce-496e-b799-7497722aa7da" providerId="ADAL" clId="{6F450165-FF0E-4786-BDE7-B2D8447C3494}" dt="2023-05-19T02:48:25.920" v="7717" actId="20577"/>
          <ac:spMkLst>
            <pc:docMk/>
            <pc:sldMk cId="1274334499" sldId="2147375780"/>
            <ac:spMk id="19" creationId="{7DCBC18D-F2F5-1E4E-5A9D-6C60DDA11955}"/>
          </ac:spMkLst>
        </pc:spChg>
        <pc:spChg chg="mod">
          <ac:chgData name="Anthony Magee" userId="736170f9-24ce-496e-b799-7497722aa7da" providerId="ADAL" clId="{6F450165-FF0E-4786-BDE7-B2D8447C3494}" dt="2023-05-19T15:38:44.473" v="8360" actId="1076"/>
          <ac:spMkLst>
            <pc:docMk/>
            <pc:sldMk cId="1274334499" sldId="2147375780"/>
            <ac:spMk id="20" creationId="{C6FFF0FC-7550-164F-048D-4F59B4834545}"/>
          </ac:spMkLst>
        </pc:spChg>
        <pc:spChg chg="mod">
          <ac:chgData name="Anthony Magee" userId="736170f9-24ce-496e-b799-7497722aa7da" providerId="ADAL" clId="{6F450165-FF0E-4786-BDE7-B2D8447C3494}" dt="2023-05-19T02:24:36.490" v="7301" actId="1076"/>
          <ac:spMkLst>
            <pc:docMk/>
            <pc:sldMk cId="1274334499" sldId="2147375780"/>
            <ac:spMk id="23" creationId="{F718D420-F1D7-E183-D7AF-5ADA5E399DA1}"/>
          </ac:spMkLst>
        </pc:spChg>
        <pc:spChg chg="mod">
          <ac:chgData name="Anthony Magee" userId="736170f9-24ce-496e-b799-7497722aa7da" providerId="ADAL" clId="{6F450165-FF0E-4786-BDE7-B2D8447C3494}" dt="2023-05-19T02:24:32.591" v="7300" actId="1076"/>
          <ac:spMkLst>
            <pc:docMk/>
            <pc:sldMk cId="1274334499" sldId="2147375780"/>
            <ac:spMk id="25" creationId="{91DD95A2-2F6D-4C38-E055-9CF0CDFFF5BE}"/>
          </ac:spMkLst>
        </pc:spChg>
        <pc:spChg chg="mod">
          <ac:chgData name="Anthony Magee" userId="736170f9-24ce-496e-b799-7497722aa7da" providerId="ADAL" clId="{6F450165-FF0E-4786-BDE7-B2D8447C3494}" dt="2023-05-19T15:42:48.779" v="8363" actId="27636"/>
          <ac:spMkLst>
            <pc:docMk/>
            <pc:sldMk cId="1274334499" sldId="2147375780"/>
            <ac:spMk id="26" creationId="{6A5A6C96-0BB4-B73D-EC4A-0D1ECB6EA923}"/>
          </ac:spMkLst>
        </pc:spChg>
        <pc:spChg chg="add del mod">
          <ac:chgData name="Anthony Magee" userId="736170f9-24ce-496e-b799-7497722aa7da" providerId="ADAL" clId="{6F450165-FF0E-4786-BDE7-B2D8447C3494}" dt="2023-05-19T02:26:26.538" v="7333" actId="478"/>
          <ac:spMkLst>
            <pc:docMk/>
            <pc:sldMk cId="1274334499" sldId="2147375780"/>
            <ac:spMk id="28" creationId="{ACC982D6-A0C5-37C6-27B5-B8E9B5CF50BC}"/>
          </ac:spMkLst>
        </pc:spChg>
        <pc:spChg chg="add mod">
          <ac:chgData name="Anthony Magee" userId="736170f9-24ce-496e-b799-7497722aa7da" providerId="ADAL" clId="{6F450165-FF0E-4786-BDE7-B2D8447C3494}" dt="2023-05-19T02:39:02.765" v="7571" actId="1076"/>
          <ac:spMkLst>
            <pc:docMk/>
            <pc:sldMk cId="1274334499" sldId="2147375780"/>
            <ac:spMk id="29" creationId="{B4D9AF6F-E6B1-19BE-4FA3-48F6AD3A5F70}"/>
          </ac:spMkLst>
        </pc:spChg>
        <pc:spChg chg="mod">
          <ac:chgData name="Anthony Magee" userId="736170f9-24ce-496e-b799-7497722aa7da" providerId="ADAL" clId="{6F450165-FF0E-4786-BDE7-B2D8447C3494}" dt="2023-05-19T02:29:42.074" v="7363" actId="1076"/>
          <ac:spMkLst>
            <pc:docMk/>
            <pc:sldMk cId="1274334499" sldId="2147375780"/>
            <ac:spMk id="30" creationId="{A69CA57B-ED30-A1DC-03F0-18DCF26A5E79}"/>
          </ac:spMkLst>
        </pc:spChg>
        <pc:spChg chg="mod">
          <ac:chgData name="Anthony Magee" userId="736170f9-24ce-496e-b799-7497722aa7da" providerId="ADAL" clId="{6F450165-FF0E-4786-BDE7-B2D8447C3494}" dt="2023-05-19T02:30:26.504" v="7374" actId="1076"/>
          <ac:spMkLst>
            <pc:docMk/>
            <pc:sldMk cId="1274334499" sldId="2147375780"/>
            <ac:spMk id="35" creationId="{23338B48-32B5-3571-E1FD-CA08731769A3}"/>
          </ac:spMkLst>
        </pc:spChg>
        <pc:spChg chg="add mod">
          <ac:chgData name="Anthony Magee" userId="736170f9-24ce-496e-b799-7497722aa7da" providerId="ADAL" clId="{6F450165-FF0E-4786-BDE7-B2D8447C3494}" dt="2023-05-19T02:39:02.765" v="7571" actId="1076"/>
          <ac:spMkLst>
            <pc:docMk/>
            <pc:sldMk cId="1274334499" sldId="2147375780"/>
            <ac:spMk id="39" creationId="{4837E8B4-51C9-DDC7-AC17-0A0A40D0E016}"/>
          </ac:spMkLst>
        </pc:spChg>
        <pc:spChg chg="add mod">
          <ac:chgData name="Anthony Magee" userId="736170f9-24ce-496e-b799-7497722aa7da" providerId="ADAL" clId="{6F450165-FF0E-4786-BDE7-B2D8447C3494}" dt="2023-05-19T02:39:02.765" v="7571" actId="1076"/>
          <ac:spMkLst>
            <pc:docMk/>
            <pc:sldMk cId="1274334499" sldId="2147375780"/>
            <ac:spMk id="42" creationId="{1CAD6935-ED84-3D4B-62F4-9799455EF451}"/>
          </ac:spMkLst>
        </pc:spChg>
        <pc:spChg chg="add mod">
          <ac:chgData name="Anthony Magee" userId="736170f9-24ce-496e-b799-7497722aa7da" providerId="ADAL" clId="{6F450165-FF0E-4786-BDE7-B2D8447C3494}" dt="2023-05-19T02:39:02.765" v="7571" actId="1076"/>
          <ac:spMkLst>
            <pc:docMk/>
            <pc:sldMk cId="1274334499" sldId="2147375780"/>
            <ac:spMk id="43" creationId="{F4894ED1-48FF-DB96-6CE4-D8D9E4011682}"/>
          </ac:spMkLst>
        </pc:spChg>
        <pc:spChg chg="add mod">
          <ac:chgData name="Anthony Magee" userId="736170f9-24ce-496e-b799-7497722aa7da" providerId="ADAL" clId="{6F450165-FF0E-4786-BDE7-B2D8447C3494}" dt="2023-05-19T02:39:02.765" v="7571" actId="1076"/>
          <ac:spMkLst>
            <pc:docMk/>
            <pc:sldMk cId="1274334499" sldId="2147375780"/>
            <ac:spMk id="44" creationId="{15CB7466-932D-B02A-BE25-4E9B6ACAD4C0}"/>
          </ac:spMkLst>
        </pc:spChg>
        <pc:spChg chg="add mod">
          <ac:chgData name="Anthony Magee" userId="736170f9-24ce-496e-b799-7497722aa7da" providerId="ADAL" clId="{6F450165-FF0E-4786-BDE7-B2D8447C3494}" dt="2023-05-19T02:39:02.765" v="7571" actId="1076"/>
          <ac:spMkLst>
            <pc:docMk/>
            <pc:sldMk cId="1274334499" sldId="2147375780"/>
            <ac:spMk id="45" creationId="{3032B8E3-BB82-0996-7C4A-2C97F27B0EA4}"/>
          </ac:spMkLst>
        </pc:spChg>
        <pc:spChg chg="add mod">
          <ac:chgData name="Anthony Magee" userId="736170f9-24ce-496e-b799-7497722aa7da" providerId="ADAL" clId="{6F450165-FF0E-4786-BDE7-B2D8447C3494}" dt="2023-05-19T02:39:02.765" v="7571" actId="1076"/>
          <ac:spMkLst>
            <pc:docMk/>
            <pc:sldMk cId="1274334499" sldId="2147375780"/>
            <ac:spMk id="46" creationId="{26D4F9B3-8B44-185E-2C21-B0341811E8E4}"/>
          </ac:spMkLst>
        </pc:spChg>
        <pc:spChg chg="add mod">
          <ac:chgData name="Anthony Magee" userId="736170f9-24ce-496e-b799-7497722aa7da" providerId="ADAL" clId="{6F450165-FF0E-4786-BDE7-B2D8447C3494}" dt="2023-05-19T02:39:02.765" v="7571" actId="1076"/>
          <ac:spMkLst>
            <pc:docMk/>
            <pc:sldMk cId="1274334499" sldId="2147375780"/>
            <ac:spMk id="47" creationId="{F1D101E4-7593-55B1-ADDC-04B83E870D55}"/>
          </ac:spMkLst>
        </pc:spChg>
        <pc:spChg chg="add mod">
          <ac:chgData name="Anthony Magee" userId="736170f9-24ce-496e-b799-7497722aa7da" providerId="ADAL" clId="{6F450165-FF0E-4786-BDE7-B2D8447C3494}" dt="2023-05-19T02:39:02.765" v="7571" actId="1076"/>
          <ac:spMkLst>
            <pc:docMk/>
            <pc:sldMk cId="1274334499" sldId="2147375780"/>
            <ac:spMk id="48" creationId="{6641D3B2-3765-57CA-D14B-A75E46E0FBDA}"/>
          </ac:spMkLst>
        </pc:spChg>
        <pc:spChg chg="add mod">
          <ac:chgData name="Anthony Magee" userId="736170f9-24ce-496e-b799-7497722aa7da" providerId="ADAL" clId="{6F450165-FF0E-4786-BDE7-B2D8447C3494}" dt="2023-05-19T02:39:02.765" v="7571" actId="1076"/>
          <ac:spMkLst>
            <pc:docMk/>
            <pc:sldMk cId="1274334499" sldId="2147375780"/>
            <ac:spMk id="49" creationId="{33560B2E-EC34-C013-CB2C-50D8E0712988}"/>
          </ac:spMkLst>
        </pc:spChg>
        <pc:picChg chg="del">
          <ac:chgData name="Anthony Magee" userId="736170f9-24ce-496e-b799-7497722aa7da" providerId="ADAL" clId="{6F450165-FF0E-4786-BDE7-B2D8447C3494}" dt="2023-05-19T02:38:34.791" v="7569" actId="478"/>
          <ac:picMkLst>
            <pc:docMk/>
            <pc:sldMk cId="1274334499" sldId="2147375780"/>
            <ac:picMk id="4" creationId="{21F1053E-176E-F017-B086-8294C61F4DF3}"/>
          </ac:picMkLst>
        </pc:picChg>
        <pc:picChg chg="del">
          <ac:chgData name="Anthony Magee" userId="736170f9-24ce-496e-b799-7497722aa7da" providerId="ADAL" clId="{6F450165-FF0E-4786-BDE7-B2D8447C3494}" dt="2023-05-19T02:38:34.791" v="7569" actId="478"/>
          <ac:picMkLst>
            <pc:docMk/>
            <pc:sldMk cId="1274334499" sldId="2147375780"/>
            <ac:picMk id="5" creationId="{C35A371D-7D8A-125F-C1AA-06426770A370}"/>
          </ac:picMkLst>
        </pc:picChg>
        <pc:picChg chg="del">
          <ac:chgData name="Anthony Magee" userId="736170f9-24ce-496e-b799-7497722aa7da" providerId="ADAL" clId="{6F450165-FF0E-4786-BDE7-B2D8447C3494}" dt="2023-05-19T02:38:34.791" v="7569" actId="478"/>
          <ac:picMkLst>
            <pc:docMk/>
            <pc:sldMk cId="1274334499" sldId="2147375780"/>
            <ac:picMk id="6" creationId="{8C20CAF3-04F5-3AA4-CCF3-72513EE41924}"/>
          </ac:picMkLst>
        </pc:picChg>
        <pc:picChg chg="del">
          <ac:chgData name="Anthony Magee" userId="736170f9-24ce-496e-b799-7497722aa7da" providerId="ADAL" clId="{6F450165-FF0E-4786-BDE7-B2D8447C3494}" dt="2023-05-19T02:38:34.791" v="7569" actId="478"/>
          <ac:picMkLst>
            <pc:docMk/>
            <pc:sldMk cId="1274334499" sldId="2147375780"/>
            <ac:picMk id="7" creationId="{94670114-0353-4EDA-4B63-69006712612A}"/>
          </ac:picMkLst>
        </pc:picChg>
        <pc:picChg chg="del">
          <ac:chgData name="Anthony Magee" userId="736170f9-24ce-496e-b799-7497722aa7da" providerId="ADAL" clId="{6F450165-FF0E-4786-BDE7-B2D8447C3494}" dt="2023-05-19T02:38:34.791" v="7569" actId="478"/>
          <ac:picMkLst>
            <pc:docMk/>
            <pc:sldMk cId="1274334499" sldId="2147375780"/>
            <ac:picMk id="10" creationId="{66114239-A91D-9B40-89D7-8C6C1E81DF6B}"/>
          </ac:picMkLst>
        </pc:picChg>
        <pc:picChg chg="del">
          <ac:chgData name="Anthony Magee" userId="736170f9-24ce-496e-b799-7497722aa7da" providerId="ADAL" clId="{6F450165-FF0E-4786-BDE7-B2D8447C3494}" dt="2023-05-19T02:38:34.791" v="7569" actId="478"/>
          <ac:picMkLst>
            <pc:docMk/>
            <pc:sldMk cId="1274334499" sldId="2147375780"/>
            <ac:picMk id="11" creationId="{F8726B20-6359-E38F-DB87-F157B1BD7075}"/>
          </ac:picMkLst>
        </pc:picChg>
        <pc:picChg chg="add mod">
          <ac:chgData name="Anthony Magee" userId="736170f9-24ce-496e-b799-7497722aa7da" providerId="ADAL" clId="{6F450165-FF0E-4786-BDE7-B2D8447C3494}" dt="2023-05-19T02:39:02.765" v="7571" actId="1076"/>
          <ac:picMkLst>
            <pc:docMk/>
            <pc:sldMk cId="1274334499" sldId="2147375780"/>
            <ac:picMk id="32" creationId="{3BF71A93-D892-596A-83D7-C3F6A4FE6855}"/>
          </ac:picMkLst>
        </pc:picChg>
        <pc:picChg chg="add mod">
          <ac:chgData name="Anthony Magee" userId="736170f9-24ce-496e-b799-7497722aa7da" providerId="ADAL" clId="{6F450165-FF0E-4786-BDE7-B2D8447C3494}" dt="2023-05-19T02:39:02.765" v="7571" actId="1076"/>
          <ac:picMkLst>
            <pc:docMk/>
            <pc:sldMk cId="1274334499" sldId="2147375780"/>
            <ac:picMk id="34" creationId="{85658378-97DA-00AE-F6EC-8D2A1F22C584}"/>
          </ac:picMkLst>
        </pc:picChg>
        <pc:picChg chg="add mod">
          <ac:chgData name="Anthony Magee" userId="736170f9-24ce-496e-b799-7497722aa7da" providerId="ADAL" clId="{6F450165-FF0E-4786-BDE7-B2D8447C3494}" dt="2023-05-19T02:39:02.765" v="7571" actId="1076"/>
          <ac:picMkLst>
            <pc:docMk/>
            <pc:sldMk cId="1274334499" sldId="2147375780"/>
            <ac:picMk id="36" creationId="{1A4BE9F1-681B-1C88-EA26-73FC4E21BA8C}"/>
          </ac:picMkLst>
        </pc:picChg>
        <pc:picChg chg="add mod">
          <ac:chgData name="Anthony Magee" userId="736170f9-24ce-496e-b799-7497722aa7da" providerId="ADAL" clId="{6F450165-FF0E-4786-BDE7-B2D8447C3494}" dt="2023-05-19T02:39:02.765" v="7571" actId="1076"/>
          <ac:picMkLst>
            <pc:docMk/>
            <pc:sldMk cId="1274334499" sldId="2147375780"/>
            <ac:picMk id="37" creationId="{13B44B06-64F8-4ED2-671B-83BEE182B955}"/>
          </ac:picMkLst>
        </pc:picChg>
        <pc:picChg chg="add mod">
          <ac:chgData name="Anthony Magee" userId="736170f9-24ce-496e-b799-7497722aa7da" providerId="ADAL" clId="{6F450165-FF0E-4786-BDE7-B2D8447C3494}" dt="2023-05-19T02:39:02.765" v="7571" actId="1076"/>
          <ac:picMkLst>
            <pc:docMk/>
            <pc:sldMk cId="1274334499" sldId="2147375780"/>
            <ac:picMk id="40" creationId="{BAD34F2D-9FD0-6DB8-06CA-8BB39E1A9841}"/>
          </ac:picMkLst>
        </pc:picChg>
        <pc:picChg chg="add mod">
          <ac:chgData name="Anthony Magee" userId="736170f9-24ce-496e-b799-7497722aa7da" providerId="ADAL" clId="{6F450165-FF0E-4786-BDE7-B2D8447C3494}" dt="2023-05-19T02:39:02.765" v="7571" actId="1076"/>
          <ac:picMkLst>
            <pc:docMk/>
            <pc:sldMk cId="1274334499" sldId="2147375780"/>
            <ac:picMk id="41" creationId="{E1E5D47F-C6D0-0454-1502-8F8578B07EE8}"/>
          </ac:picMkLst>
        </pc:picChg>
        <pc:cxnChg chg="del">
          <ac:chgData name="Anthony Magee" userId="736170f9-24ce-496e-b799-7497722aa7da" providerId="ADAL" clId="{6F450165-FF0E-4786-BDE7-B2D8447C3494}" dt="2023-05-19T02:38:34.791" v="7569" actId="478"/>
          <ac:cxnSpMkLst>
            <pc:docMk/>
            <pc:sldMk cId="1274334499" sldId="2147375780"/>
            <ac:cxnSpMk id="8" creationId="{3FE98B54-2B5C-3FFD-E06E-95B3C70779BA}"/>
          </ac:cxnSpMkLst>
        </pc:cxnChg>
        <pc:cxnChg chg="mod ord">
          <ac:chgData name="Anthony Magee" userId="736170f9-24ce-496e-b799-7497722aa7da" providerId="ADAL" clId="{6F450165-FF0E-4786-BDE7-B2D8447C3494}" dt="2023-05-19T02:40:08.704" v="7592" actId="14100"/>
          <ac:cxnSpMkLst>
            <pc:docMk/>
            <pc:sldMk cId="1274334499" sldId="2147375780"/>
            <ac:cxnSpMk id="24" creationId="{07BFDC2F-D7F5-59F3-714D-4842913A0796}"/>
          </ac:cxnSpMkLst>
        </pc:cxnChg>
        <pc:cxnChg chg="add mod">
          <ac:chgData name="Anthony Magee" userId="736170f9-24ce-496e-b799-7497722aa7da" providerId="ADAL" clId="{6F450165-FF0E-4786-BDE7-B2D8447C3494}" dt="2023-05-19T02:39:02.765" v="7571" actId="1076"/>
          <ac:cxnSpMkLst>
            <pc:docMk/>
            <pc:sldMk cId="1274334499" sldId="2147375780"/>
            <ac:cxnSpMk id="38" creationId="{8E52731B-F1B7-FA02-B7F9-B0A4CE752114}"/>
          </ac:cxnSpMkLst>
        </pc:cxnChg>
        <pc:cxnChg chg="add mod">
          <ac:chgData name="Anthony Magee" userId="736170f9-24ce-496e-b799-7497722aa7da" providerId="ADAL" clId="{6F450165-FF0E-4786-BDE7-B2D8447C3494}" dt="2023-05-19T02:39:02.765" v="7571" actId="1076"/>
          <ac:cxnSpMkLst>
            <pc:docMk/>
            <pc:sldMk cId="1274334499" sldId="2147375780"/>
            <ac:cxnSpMk id="50" creationId="{18417F93-03E7-8480-BAA2-2A292523DE5D}"/>
          </ac:cxnSpMkLst>
        </pc:cxnChg>
        <pc:cxnChg chg="add mod">
          <ac:chgData name="Anthony Magee" userId="736170f9-24ce-496e-b799-7497722aa7da" providerId="ADAL" clId="{6F450165-FF0E-4786-BDE7-B2D8447C3494}" dt="2023-05-19T02:40:00.780" v="7591" actId="1038"/>
          <ac:cxnSpMkLst>
            <pc:docMk/>
            <pc:sldMk cId="1274334499" sldId="2147375780"/>
            <ac:cxnSpMk id="53" creationId="{A150CFAD-1C7B-CDC5-7413-848F5176B38F}"/>
          </ac:cxnSpMkLst>
        </pc:cxnChg>
      </pc:sldChg>
      <pc:sldChg chg="del">
        <pc:chgData name="Anthony Magee" userId="736170f9-24ce-496e-b799-7497722aa7da" providerId="ADAL" clId="{6F450165-FF0E-4786-BDE7-B2D8447C3494}" dt="2023-05-19T02:25:00.285" v="7303" actId="47"/>
        <pc:sldMkLst>
          <pc:docMk/>
          <pc:sldMk cId="3000634601" sldId="2147375788"/>
        </pc:sldMkLst>
      </pc:sldChg>
      <pc:sldChg chg="delSp modSp del mod">
        <pc:chgData name="Anthony Magee" userId="736170f9-24ce-496e-b799-7497722aa7da" providerId="ADAL" clId="{6F450165-FF0E-4786-BDE7-B2D8447C3494}" dt="2023-05-18T21:51:28.338" v="3293" actId="47"/>
        <pc:sldMkLst>
          <pc:docMk/>
          <pc:sldMk cId="1638071319" sldId="2147375789"/>
        </pc:sldMkLst>
        <pc:spChg chg="del">
          <ac:chgData name="Anthony Magee" userId="736170f9-24ce-496e-b799-7497722aa7da" providerId="ADAL" clId="{6F450165-FF0E-4786-BDE7-B2D8447C3494}" dt="2023-05-17T16:55:08.942" v="402" actId="478"/>
          <ac:spMkLst>
            <pc:docMk/>
            <pc:sldMk cId="1638071319" sldId="2147375789"/>
            <ac:spMk id="37" creationId="{7EDF7F79-7612-B83D-F305-361715DEB7EC}"/>
          </ac:spMkLst>
        </pc:spChg>
        <pc:spChg chg="del">
          <ac:chgData name="Anthony Magee" userId="736170f9-24ce-496e-b799-7497722aa7da" providerId="ADAL" clId="{6F450165-FF0E-4786-BDE7-B2D8447C3494}" dt="2023-05-17T16:55:10.080" v="403" actId="478"/>
          <ac:spMkLst>
            <pc:docMk/>
            <pc:sldMk cId="1638071319" sldId="2147375789"/>
            <ac:spMk id="39" creationId="{C17AE0FD-9022-6BD8-5588-4B26137947FA}"/>
          </ac:spMkLst>
        </pc:spChg>
        <pc:spChg chg="del">
          <ac:chgData name="Anthony Magee" userId="736170f9-24ce-496e-b799-7497722aa7da" providerId="ADAL" clId="{6F450165-FF0E-4786-BDE7-B2D8447C3494}" dt="2023-05-17T16:55:11.540" v="404" actId="478"/>
          <ac:spMkLst>
            <pc:docMk/>
            <pc:sldMk cId="1638071319" sldId="2147375789"/>
            <ac:spMk id="40" creationId="{664357B9-1880-B048-3278-D6F4DCAA57CC}"/>
          </ac:spMkLst>
        </pc:spChg>
        <pc:spChg chg="del">
          <ac:chgData name="Anthony Magee" userId="736170f9-24ce-496e-b799-7497722aa7da" providerId="ADAL" clId="{6F450165-FF0E-4786-BDE7-B2D8447C3494}" dt="2023-05-17T16:55:16.799" v="406" actId="478"/>
          <ac:spMkLst>
            <pc:docMk/>
            <pc:sldMk cId="1638071319" sldId="2147375789"/>
            <ac:spMk id="41" creationId="{55E0F4D1-D158-3781-363A-BF94A32041EA}"/>
          </ac:spMkLst>
        </pc:spChg>
        <pc:spChg chg="del">
          <ac:chgData name="Anthony Magee" userId="736170f9-24ce-496e-b799-7497722aa7da" providerId="ADAL" clId="{6F450165-FF0E-4786-BDE7-B2D8447C3494}" dt="2023-05-17T16:55:29.014" v="410" actId="478"/>
          <ac:spMkLst>
            <pc:docMk/>
            <pc:sldMk cId="1638071319" sldId="2147375789"/>
            <ac:spMk id="42" creationId="{3F808950-4AFB-AFF5-5088-687A5B11816A}"/>
          </ac:spMkLst>
        </pc:spChg>
        <pc:spChg chg="del">
          <ac:chgData name="Anthony Magee" userId="736170f9-24ce-496e-b799-7497722aa7da" providerId="ADAL" clId="{6F450165-FF0E-4786-BDE7-B2D8447C3494}" dt="2023-05-17T16:55:17.904" v="407" actId="478"/>
          <ac:spMkLst>
            <pc:docMk/>
            <pc:sldMk cId="1638071319" sldId="2147375789"/>
            <ac:spMk id="43" creationId="{B8F32A9D-FFA2-8700-75D6-096CFFC56E38}"/>
          </ac:spMkLst>
        </pc:spChg>
        <pc:spChg chg="del">
          <ac:chgData name="Anthony Magee" userId="736170f9-24ce-496e-b799-7497722aa7da" providerId="ADAL" clId="{6F450165-FF0E-4786-BDE7-B2D8447C3494}" dt="2023-05-17T16:55:13.209" v="405" actId="478"/>
          <ac:spMkLst>
            <pc:docMk/>
            <pc:sldMk cId="1638071319" sldId="2147375789"/>
            <ac:spMk id="44" creationId="{8AF58A82-1273-03B1-08B3-8257D5907913}"/>
          </ac:spMkLst>
        </pc:spChg>
        <pc:spChg chg="del">
          <ac:chgData name="Anthony Magee" userId="736170f9-24ce-496e-b799-7497722aa7da" providerId="ADAL" clId="{6F450165-FF0E-4786-BDE7-B2D8447C3494}" dt="2023-05-17T16:55:31.371" v="411" actId="478"/>
          <ac:spMkLst>
            <pc:docMk/>
            <pc:sldMk cId="1638071319" sldId="2147375789"/>
            <ac:spMk id="45" creationId="{E849B2E5-2999-163B-B37B-84BADE186EAB}"/>
          </ac:spMkLst>
        </pc:spChg>
        <pc:spChg chg="mod">
          <ac:chgData name="Anthony Magee" userId="736170f9-24ce-496e-b799-7497722aa7da" providerId="ADAL" clId="{6F450165-FF0E-4786-BDE7-B2D8447C3494}" dt="2023-05-17T16:55:26.825" v="409" actId="14100"/>
          <ac:spMkLst>
            <pc:docMk/>
            <pc:sldMk cId="1638071319" sldId="2147375789"/>
            <ac:spMk id="49" creationId="{5335740E-3F48-87F0-1BE3-109404083E1F}"/>
          </ac:spMkLst>
        </pc:spChg>
        <pc:spChg chg="del">
          <ac:chgData name="Anthony Magee" userId="736170f9-24ce-496e-b799-7497722aa7da" providerId="ADAL" clId="{6F450165-FF0E-4786-BDE7-B2D8447C3494}" dt="2023-05-17T16:55:07.073" v="401" actId="478"/>
          <ac:spMkLst>
            <pc:docMk/>
            <pc:sldMk cId="1638071319" sldId="2147375789"/>
            <ac:spMk id="51" creationId="{719342B4-7302-530A-7369-81DF38C20B59}"/>
          </ac:spMkLst>
        </pc:spChg>
        <pc:spChg chg="del">
          <ac:chgData name="Anthony Magee" userId="736170f9-24ce-496e-b799-7497722aa7da" providerId="ADAL" clId="{6F450165-FF0E-4786-BDE7-B2D8447C3494}" dt="2023-05-17T16:55:01.626" v="400" actId="478"/>
          <ac:spMkLst>
            <pc:docMk/>
            <pc:sldMk cId="1638071319" sldId="2147375789"/>
            <ac:spMk id="52" creationId="{1BC5B67A-C19B-5A26-E453-5FA2F6C95356}"/>
          </ac:spMkLst>
        </pc:spChg>
      </pc:sldChg>
      <pc:sldChg chg="del">
        <pc:chgData name="Anthony Magee" userId="736170f9-24ce-496e-b799-7497722aa7da" providerId="ADAL" clId="{6F450165-FF0E-4786-BDE7-B2D8447C3494}" dt="2023-05-17T10:44:27.739" v="195" actId="47"/>
        <pc:sldMkLst>
          <pc:docMk/>
          <pc:sldMk cId="2941295837" sldId="2147375789"/>
        </pc:sldMkLst>
      </pc:sldChg>
      <pc:sldChg chg="del ord">
        <pc:chgData name="Anthony Magee" userId="736170f9-24ce-496e-b799-7497722aa7da" providerId="ADAL" clId="{6F450165-FF0E-4786-BDE7-B2D8447C3494}" dt="2023-05-17T10:45:11.362" v="218" actId="47"/>
        <pc:sldMkLst>
          <pc:docMk/>
          <pc:sldMk cId="680645729" sldId="2147375790"/>
        </pc:sldMkLst>
      </pc:sldChg>
      <pc:sldChg chg="new del">
        <pc:chgData name="Anthony Magee" userId="736170f9-24ce-496e-b799-7497722aa7da" providerId="ADAL" clId="{6F450165-FF0E-4786-BDE7-B2D8447C3494}" dt="2023-05-18T16:08:33.473" v="446" actId="47"/>
        <pc:sldMkLst>
          <pc:docMk/>
          <pc:sldMk cId="2432977307" sldId="2147375790"/>
        </pc:sldMkLst>
      </pc:sldChg>
      <pc:sldChg chg="addSp modSp new del mod">
        <pc:chgData name="Anthony Magee" userId="736170f9-24ce-496e-b799-7497722aa7da" providerId="ADAL" clId="{6F450165-FF0E-4786-BDE7-B2D8447C3494}" dt="2023-05-18T16:16:51.476" v="472" actId="47"/>
        <pc:sldMkLst>
          <pc:docMk/>
          <pc:sldMk cId="3546581934" sldId="2147375790"/>
        </pc:sldMkLst>
        <pc:picChg chg="add mod">
          <ac:chgData name="Anthony Magee" userId="736170f9-24ce-496e-b799-7497722aa7da" providerId="ADAL" clId="{6F450165-FF0E-4786-BDE7-B2D8447C3494}" dt="2023-05-18T16:08:48.706" v="450" actId="1076"/>
          <ac:picMkLst>
            <pc:docMk/>
            <pc:sldMk cId="3546581934" sldId="2147375790"/>
            <ac:picMk id="4" creationId="{9A8F7EA2-4E76-5EEB-BE02-F02D57ED939C}"/>
          </ac:picMkLst>
        </pc:picChg>
      </pc:sldChg>
      <pc:sldChg chg="addSp modSp new mod">
        <pc:chgData name="Anthony Magee" userId="736170f9-24ce-496e-b799-7497722aa7da" providerId="ADAL" clId="{6F450165-FF0E-4786-BDE7-B2D8447C3494}" dt="2023-05-18T16:29:11.206" v="826" actId="1036"/>
        <pc:sldMkLst>
          <pc:docMk/>
          <pc:sldMk cId="591209057" sldId="2147375791"/>
        </pc:sldMkLst>
        <pc:spChg chg="mod">
          <ac:chgData name="Anthony Magee" userId="736170f9-24ce-496e-b799-7497722aa7da" providerId="ADAL" clId="{6F450165-FF0E-4786-BDE7-B2D8447C3494}" dt="2023-05-18T16:28:48.117" v="812" actId="1076"/>
          <ac:spMkLst>
            <pc:docMk/>
            <pc:sldMk cId="591209057" sldId="2147375791"/>
            <ac:spMk id="2" creationId="{81870E22-3540-87F2-F06B-7E68999EB5C3}"/>
          </ac:spMkLst>
        </pc:spChg>
        <pc:spChg chg="add mod">
          <ac:chgData name="Anthony Magee" userId="736170f9-24ce-496e-b799-7497722aa7da" providerId="ADAL" clId="{6F450165-FF0E-4786-BDE7-B2D8447C3494}" dt="2023-05-18T16:29:00.575" v="813" actId="1076"/>
          <ac:spMkLst>
            <pc:docMk/>
            <pc:sldMk cId="591209057" sldId="2147375791"/>
            <ac:spMk id="10" creationId="{E0DC3198-3838-6978-0BC7-0B88F26F8F82}"/>
          </ac:spMkLst>
        </pc:spChg>
        <pc:picChg chg="add mod">
          <ac:chgData name="Anthony Magee" userId="736170f9-24ce-496e-b799-7497722aa7da" providerId="ADAL" clId="{6F450165-FF0E-4786-BDE7-B2D8447C3494}" dt="2023-05-18T16:29:11.206" v="826" actId="1036"/>
          <ac:picMkLst>
            <pc:docMk/>
            <pc:sldMk cId="591209057" sldId="2147375791"/>
            <ac:picMk id="4" creationId="{5BC65F08-F1CD-7A6A-D58F-0EF1445D4C75}"/>
          </ac:picMkLst>
        </pc:picChg>
        <pc:picChg chg="add mod">
          <ac:chgData name="Anthony Magee" userId="736170f9-24ce-496e-b799-7497722aa7da" providerId="ADAL" clId="{6F450165-FF0E-4786-BDE7-B2D8447C3494}" dt="2023-05-18T16:29:08.294" v="823" actId="1036"/>
          <ac:picMkLst>
            <pc:docMk/>
            <pc:sldMk cId="591209057" sldId="2147375791"/>
            <ac:picMk id="6" creationId="{B2C32331-2F9E-6392-C8FE-7A12EF7653F4}"/>
          </ac:picMkLst>
        </pc:picChg>
        <pc:picChg chg="add mod">
          <ac:chgData name="Anthony Magee" userId="736170f9-24ce-496e-b799-7497722aa7da" providerId="ADAL" clId="{6F450165-FF0E-4786-BDE7-B2D8447C3494}" dt="2023-05-18T16:17:15.982" v="477" actId="1076"/>
          <ac:picMkLst>
            <pc:docMk/>
            <pc:sldMk cId="591209057" sldId="2147375791"/>
            <ac:picMk id="8" creationId="{7A0D77C9-903E-6AAB-8F5F-6876C098DF89}"/>
          </ac:picMkLst>
        </pc:picChg>
      </pc:sldChg>
      <pc:sldChg chg="new del">
        <pc:chgData name="Anthony Magee" userId="736170f9-24ce-496e-b799-7497722aa7da" providerId="ADAL" clId="{6F450165-FF0E-4786-BDE7-B2D8447C3494}" dt="2023-05-18T16:10:36.740" v="452" actId="47"/>
        <pc:sldMkLst>
          <pc:docMk/>
          <pc:sldMk cId="3806046312" sldId="2147375791"/>
        </pc:sldMkLst>
      </pc:sldChg>
      <pc:sldChg chg="del">
        <pc:chgData name="Anthony Magee" userId="736170f9-24ce-496e-b799-7497722aa7da" providerId="ADAL" clId="{6F450165-FF0E-4786-BDE7-B2D8447C3494}" dt="2023-05-17T10:44:55.909" v="215" actId="47"/>
        <pc:sldMkLst>
          <pc:docMk/>
          <pc:sldMk cId="4217682823" sldId="2147375791"/>
        </pc:sldMkLst>
      </pc:sldChg>
      <pc:sldChg chg="addSp delSp modSp new mod">
        <pc:chgData name="Anthony Magee" userId="736170f9-24ce-496e-b799-7497722aa7da" providerId="ADAL" clId="{6F450165-FF0E-4786-BDE7-B2D8447C3494}" dt="2023-05-19T09:46:40.665" v="7931"/>
        <pc:sldMkLst>
          <pc:docMk/>
          <pc:sldMk cId="965652259" sldId="2147375792"/>
        </pc:sldMkLst>
        <pc:spChg chg="mod">
          <ac:chgData name="Anthony Magee" userId="736170f9-24ce-496e-b799-7497722aa7da" providerId="ADAL" clId="{6F450165-FF0E-4786-BDE7-B2D8447C3494}" dt="2023-05-19T00:11:14.074" v="4415" actId="20577"/>
          <ac:spMkLst>
            <pc:docMk/>
            <pc:sldMk cId="965652259" sldId="2147375792"/>
            <ac:spMk id="2" creationId="{3F84B4A5-1480-33AB-3016-72EF781557A3}"/>
          </ac:spMkLst>
        </pc:spChg>
        <pc:spChg chg="del">
          <ac:chgData name="Anthony Magee" userId="736170f9-24ce-496e-b799-7497722aa7da" providerId="ADAL" clId="{6F450165-FF0E-4786-BDE7-B2D8447C3494}" dt="2023-05-18T16:33:08.625" v="830" actId="478"/>
          <ac:spMkLst>
            <pc:docMk/>
            <pc:sldMk cId="965652259" sldId="2147375792"/>
            <ac:spMk id="3" creationId="{1A299455-A15E-F4FE-B075-A199E6FA994C}"/>
          </ac:spMkLst>
        </pc:spChg>
        <pc:spChg chg="mod">
          <ac:chgData name="Anthony Magee" userId="736170f9-24ce-496e-b799-7497722aa7da" providerId="ADAL" clId="{6F450165-FF0E-4786-BDE7-B2D8447C3494}" dt="2023-05-19T00:11:56.445" v="4417" actId="207"/>
          <ac:spMkLst>
            <pc:docMk/>
            <pc:sldMk cId="965652259" sldId="2147375792"/>
            <ac:spMk id="4" creationId="{32DC6A4C-B768-E985-8CBC-06258BB80F27}"/>
          </ac:spMkLst>
        </pc:spChg>
        <pc:spChg chg="add mod">
          <ac:chgData name="Anthony Magee" userId="736170f9-24ce-496e-b799-7497722aa7da" providerId="ADAL" clId="{6F450165-FF0E-4786-BDE7-B2D8447C3494}" dt="2023-05-18T21:43:08.553" v="3174" actId="1076"/>
          <ac:spMkLst>
            <pc:docMk/>
            <pc:sldMk cId="965652259" sldId="2147375792"/>
            <ac:spMk id="7" creationId="{2423496A-1B6B-0AF0-E982-D7286BC0B006}"/>
          </ac:spMkLst>
        </pc:spChg>
        <pc:spChg chg="add mod">
          <ac:chgData name="Anthony Magee" userId="736170f9-24ce-496e-b799-7497722aa7da" providerId="ADAL" clId="{6F450165-FF0E-4786-BDE7-B2D8447C3494}" dt="2023-05-18T21:44:21.974" v="3214" actId="20577"/>
          <ac:spMkLst>
            <pc:docMk/>
            <pc:sldMk cId="965652259" sldId="2147375792"/>
            <ac:spMk id="8" creationId="{E54AE184-EAE1-09AE-9D64-F25A891D7A3C}"/>
          </ac:spMkLst>
        </pc:spChg>
        <pc:picChg chg="add del mod">
          <ac:chgData name="Anthony Magee" userId="736170f9-24ce-496e-b799-7497722aa7da" providerId="ADAL" clId="{6F450165-FF0E-4786-BDE7-B2D8447C3494}" dt="2023-05-19T00:10:46.846" v="4396" actId="478"/>
          <ac:picMkLst>
            <pc:docMk/>
            <pc:sldMk cId="965652259" sldId="2147375792"/>
            <ac:picMk id="5" creationId="{5C39860C-D1EF-2590-60D3-EF6EFF886938}"/>
          </ac:picMkLst>
        </pc:picChg>
        <pc:picChg chg="add mod">
          <ac:chgData name="Anthony Magee" userId="736170f9-24ce-496e-b799-7497722aa7da" providerId="ADAL" clId="{6F450165-FF0E-4786-BDE7-B2D8447C3494}" dt="2023-05-18T21:42:32.202" v="3164" actId="1076"/>
          <ac:picMkLst>
            <pc:docMk/>
            <pc:sldMk cId="965652259" sldId="2147375792"/>
            <ac:picMk id="6" creationId="{337B4700-151A-31D9-17CB-29C9A18B3181}"/>
          </ac:picMkLst>
        </pc:picChg>
        <pc:picChg chg="add mod">
          <ac:chgData name="Anthony Magee" userId="736170f9-24ce-496e-b799-7497722aa7da" providerId="ADAL" clId="{6F450165-FF0E-4786-BDE7-B2D8447C3494}" dt="2023-05-19T00:11:00.356" v="4399" actId="1076"/>
          <ac:picMkLst>
            <pc:docMk/>
            <pc:sldMk cId="965652259" sldId="2147375792"/>
            <ac:picMk id="10" creationId="{BB8E2598-71A1-07FB-C750-CE6DB84A9FAA}"/>
          </ac:picMkLst>
        </pc:picChg>
        <pc:cxnChg chg="add mod">
          <ac:chgData name="Anthony Magee" userId="736170f9-24ce-496e-b799-7497722aa7da" providerId="ADAL" clId="{6F450165-FF0E-4786-BDE7-B2D8447C3494}" dt="2023-05-19T09:46:40.665" v="7931"/>
          <ac:cxnSpMkLst>
            <pc:docMk/>
            <pc:sldMk cId="965652259" sldId="2147375792"/>
            <ac:cxnSpMk id="3" creationId="{174AF9C7-3920-D8E1-EECA-1C98F4A71B23}"/>
          </ac:cxnSpMkLst>
        </pc:cxnChg>
        <pc:cxnChg chg="add mod">
          <ac:chgData name="Anthony Magee" userId="736170f9-24ce-496e-b799-7497722aa7da" providerId="ADAL" clId="{6F450165-FF0E-4786-BDE7-B2D8447C3494}" dt="2023-05-19T09:46:40.665" v="7931"/>
          <ac:cxnSpMkLst>
            <pc:docMk/>
            <pc:sldMk cId="965652259" sldId="2147375792"/>
            <ac:cxnSpMk id="5" creationId="{3BB869F9-A65A-7D5F-9222-CD2090648526}"/>
          </ac:cxnSpMkLst>
        </pc:cxnChg>
      </pc:sldChg>
      <pc:sldChg chg="new del">
        <pc:chgData name="Anthony Magee" userId="736170f9-24ce-496e-b799-7497722aa7da" providerId="ADAL" clId="{6F450165-FF0E-4786-BDE7-B2D8447C3494}" dt="2023-05-18T16:32:56.288" v="828" actId="47"/>
        <pc:sldMkLst>
          <pc:docMk/>
          <pc:sldMk cId="2147585577" sldId="2147375792"/>
        </pc:sldMkLst>
      </pc:sldChg>
      <pc:sldChg chg="new del">
        <pc:chgData name="Anthony Magee" userId="736170f9-24ce-496e-b799-7497722aa7da" providerId="ADAL" clId="{6F450165-FF0E-4786-BDE7-B2D8447C3494}" dt="2023-05-18T21:38:04.598" v="3131" actId="47"/>
        <pc:sldMkLst>
          <pc:docMk/>
          <pc:sldMk cId="2643272253" sldId="2147375793"/>
        </pc:sldMkLst>
      </pc:sldChg>
      <pc:sldChg chg="addSp delSp modSp new mod">
        <pc:chgData name="Anthony Magee" userId="736170f9-24ce-496e-b799-7497722aa7da" providerId="ADAL" clId="{6F450165-FF0E-4786-BDE7-B2D8447C3494}" dt="2023-05-19T09:47:59.474" v="7935"/>
        <pc:sldMkLst>
          <pc:docMk/>
          <pc:sldMk cId="924807846" sldId="2147375794"/>
        </pc:sldMkLst>
        <pc:spChg chg="mod">
          <ac:chgData name="Anthony Magee" userId="736170f9-24ce-496e-b799-7497722aa7da" providerId="ADAL" clId="{6F450165-FF0E-4786-BDE7-B2D8447C3494}" dt="2023-05-18T16:48:10.818" v="1021" actId="5793"/>
          <ac:spMkLst>
            <pc:docMk/>
            <pc:sldMk cId="924807846" sldId="2147375794"/>
            <ac:spMk id="2" creationId="{9BC13C54-01BA-D034-56FD-D797F32D9010}"/>
          </ac:spMkLst>
        </pc:spChg>
        <pc:spChg chg="add mod">
          <ac:chgData name="Anthony Magee" userId="736170f9-24ce-496e-b799-7497722aa7da" providerId="ADAL" clId="{6F450165-FF0E-4786-BDE7-B2D8447C3494}" dt="2023-05-18T20:40:29.112" v="2022" actId="113"/>
          <ac:spMkLst>
            <pc:docMk/>
            <pc:sldMk cId="924807846" sldId="2147375794"/>
            <ac:spMk id="5" creationId="{3BBD3962-8BF0-BAAD-DD15-7E9C69574593}"/>
          </ac:spMkLst>
        </pc:spChg>
        <pc:spChg chg="add mod">
          <ac:chgData name="Anthony Magee" userId="736170f9-24ce-496e-b799-7497722aa7da" providerId="ADAL" clId="{6F450165-FF0E-4786-BDE7-B2D8447C3494}" dt="2023-05-18T21:25:34.409" v="2816" actId="1076"/>
          <ac:spMkLst>
            <pc:docMk/>
            <pc:sldMk cId="924807846" sldId="2147375794"/>
            <ac:spMk id="6" creationId="{5E987C0A-79C2-907C-DE41-B311266BE154}"/>
          </ac:spMkLst>
        </pc:spChg>
        <pc:spChg chg="add mod">
          <ac:chgData name="Anthony Magee" userId="736170f9-24ce-496e-b799-7497722aa7da" providerId="ADAL" clId="{6F450165-FF0E-4786-BDE7-B2D8447C3494}" dt="2023-05-18T21:40:11.362" v="3148" actId="1076"/>
          <ac:spMkLst>
            <pc:docMk/>
            <pc:sldMk cId="924807846" sldId="2147375794"/>
            <ac:spMk id="7" creationId="{A7DB7035-9055-D1A5-4364-C1BB86F3FFC6}"/>
          </ac:spMkLst>
        </pc:spChg>
        <pc:picChg chg="add mod">
          <ac:chgData name="Anthony Magee" userId="736170f9-24ce-496e-b799-7497722aa7da" providerId="ADAL" clId="{6F450165-FF0E-4786-BDE7-B2D8447C3494}" dt="2023-05-19T09:47:59.474" v="7935"/>
          <ac:picMkLst>
            <pc:docMk/>
            <pc:sldMk cId="924807846" sldId="2147375794"/>
            <ac:picMk id="3" creationId="{0C346C34-DAB0-04DD-5C0C-D7D626751362}"/>
          </ac:picMkLst>
        </pc:picChg>
        <pc:picChg chg="add del mod">
          <ac:chgData name="Anthony Magee" userId="736170f9-24ce-496e-b799-7497722aa7da" providerId="ADAL" clId="{6F450165-FF0E-4786-BDE7-B2D8447C3494}" dt="2023-05-18T20:32:55.302" v="2002" actId="478"/>
          <ac:picMkLst>
            <pc:docMk/>
            <pc:sldMk cId="924807846" sldId="2147375794"/>
            <ac:picMk id="4" creationId="{3AF32A62-BBF1-B2A8-5EEE-04C72F59C518}"/>
          </ac:picMkLst>
        </pc:picChg>
        <pc:picChg chg="add del">
          <ac:chgData name="Anthony Magee" userId="736170f9-24ce-496e-b799-7497722aa7da" providerId="ADAL" clId="{6F450165-FF0E-4786-BDE7-B2D8447C3494}" dt="2023-05-18T20:38:07.887" v="2011" actId="478"/>
          <ac:picMkLst>
            <pc:docMk/>
            <pc:sldMk cId="924807846" sldId="2147375794"/>
            <ac:picMk id="8" creationId="{F4DC9D88-4E12-551D-7367-568F1411A9F7}"/>
          </ac:picMkLst>
        </pc:picChg>
        <pc:picChg chg="add del mod">
          <ac:chgData name="Anthony Magee" userId="736170f9-24ce-496e-b799-7497722aa7da" providerId="ADAL" clId="{6F450165-FF0E-4786-BDE7-B2D8447C3494}" dt="2023-05-18T20:45:27.763" v="2062" actId="478"/>
          <ac:picMkLst>
            <pc:docMk/>
            <pc:sldMk cId="924807846" sldId="2147375794"/>
            <ac:picMk id="9" creationId="{539F82CF-0790-BC07-0FAB-CF560B39DB09}"/>
          </ac:picMkLst>
        </pc:picChg>
        <pc:picChg chg="add del mod">
          <ac:chgData name="Anthony Magee" userId="736170f9-24ce-496e-b799-7497722aa7da" providerId="ADAL" clId="{6F450165-FF0E-4786-BDE7-B2D8447C3494}" dt="2023-05-19T09:47:47.431" v="7934" actId="478"/>
          <ac:picMkLst>
            <pc:docMk/>
            <pc:sldMk cId="924807846" sldId="2147375794"/>
            <ac:picMk id="10" creationId="{1F5BD018-17FA-FB5D-3493-952D6700E52C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26" creationId="{0CA1D2F6-5627-575B-0030-73FF4EDB6386}"/>
          </ac:picMkLst>
        </pc:picChg>
        <pc:picChg chg="add del mod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27" creationId="{B3F00599-035E-456A-4E69-EA600EE957B1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28" creationId="{74148066-7E6F-B7AF-76F3-5C002B62D621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29" creationId="{12A70283-DF46-42E3-51F5-930AE732D659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30" creationId="{0A0C13E8-68D4-AB39-AAB7-29847E11D089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31" creationId="{DF4C6358-6BB2-F463-B57F-830AD4A9DBF3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32" creationId="{4F61FB7D-53D5-4E73-18E1-769424FEDE1C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33" creationId="{02B9BE6D-02A4-746C-639D-ED967CCB72E3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34" creationId="{A0229563-2EF8-2691-96DD-E337F971E801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35" creationId="{437D3563-15BC-F71E-31BF-B53831B3E09A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36" creationId="{08B75DE2-4369-D8C2-D5F9-F961796B4B65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37" creationId="{7BF151E3-DB07-0CE3-A69E-8044DA128A9B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38" creationId="{C7A16A9A-21F8-E35E-A7D3-7E9DFB6C3C0F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39" creationId="{F705167F-EC08-08BC-5840-367DD5E88C1A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40" creationId="{6F40AB27-1CB6-C3ED-66F0-DFCA85DC119B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41" creationId="{E129544C-4F05-4A72-E509-739CDBB88484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42" creationId="{4CA1D7E9-5048-BAB1-A9FB-28FA5D899207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43" creationId="{D518D33F-56DA-E068-2499-5618224E50F3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44" creationId="{06B61333-14E4-DECD-DBF4-767C43D97698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45" creationId="{407CA8C1-69C4-79AB-E033-F3314E1ED771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46" creationId="{EB5781C2-B48B-9015-D63E-96FF9AFD327D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47" creationId="{11D3D8E0-B9E4-4B21-3904-4451FBFABE37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48" creationId="{327B0F5D-9A54-98E6-9775-B71396DE706E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49" creationId="{E788C20A-5F0A-3529-9696-0DD6CF22D98D}"/>
          </ac:picMkLst>
        </pc:picChg>
        <pc:picChg chg="add del">
          <ac:chgData name="Anthony Magee" userId="736170f9-24ce-496e-b799-7497722aa7da" providerId="ADAL" clId="{6F450165-FF0E-4786-BDE7-B2D8447C3494}" dt="2023-05-18T20:37:33.496" v="2009"/>
          <ac:picMkLst>
            <pc:docMk/>
            <pc:sldMk cId="924807846" sldId="2147375794"/>
            <ac:picMk id="1050" creationId="{1C808F7E-FFA0-4EAD-E389-B27B161F04B0}"/>
          </ac:picMkLst>
        </pc:picChg>
      </pc:sldChg>
      <pc:sldChg chg="addSp delSp modSp mod">
        <pc:chgData name="Anthony Magee" userId="736170f9-24ce-496e-b799-7497722aa7da" providerId="ADAL" clId="{6F450165-FF0E-4786-BDE7-B2D8447C3494}" dt="2023-05-19T09:47:38.797" v="7933"/>
        <pc:sldMkLst>
          <pc:docMk/>
          <pc:sldMk cId="39985032" sldId="2147375795"/>
        </pc:sldMkLst>
        <pc:spChg chg="del">
          <ac:chgData name="Anthony Magee" userId="736170f9-24ce-496e-b799-7497722aa7da" providerId="ADAL" clId="{6F450165-FF0E-4786-BDE7-B2D8447C3494}" dt="2023-05-18T21:34:52.245" v="3120" actId="478"/>
          <ac:spMkLst>
            <pc:docMk/>
            <pc:sldMk cId="39985032" sldId="2147375795"/>
            <ac:spMk id="6" creationId="{5E987C0A-79C2-907C-DE41-B311266BE154}"/>
          </ac:spMkLst>
        </pc:spChg>
        <pc:spChg chg="del mod">
          <ac:chgData name="Anthony Magee" userId="736170f9-24ce-496e-b799-7497722aa7da" providerId="ADAL" clId="{6F450165-FF0E-4786-BDE7-B2D8447C3494}" dt="2023-05-18T21:34:50.629" v="3119" actId="478"/>
          <ac:spMkLst>
            <pc:docMk/>
            <pc:sldMk cId="39985032" sldId="2147375795"/>
            <ac:spMk id="7" creationId="{A7DB7035-9055-D1A5-4364-C1BB86F3FFC6}"/>
          </ac:spMkLst>
        </pc:spChg>
        <pc:picChg chg="add del mod">
          <ac:chgData name="Anthony Magee" userId="736170f9-24ce-496e-b799-7497722aa7da" providerId="ADAL" clId="{6F450165-FF0E-4786-BDE7-B2D8447C3494}" dt="2023-05-19T09:47:37.804" v="7932" actId="478"/>
          <ac:picMkLst>
            <pc:docMk/>
            <pc:sldMk cId="39985032" sldId="2147375795"/>
            <ac:picMk id="3" creationId="{6ABC88E8-07A4-46AB-3CD9-B8BB0D7476DA}"/>
          </ac:picMkLst>
        </pc:picChg>
        <pc:picChg chg="add mod">
          <ac:chgData name="Anthony Magee" userId="736170f9-24ce-496e-b799-7497722aa7da" providerId="ADAL" clId="{6F450165-FF0E-4786-BDE7-B2D8447C3494}" dt="2023-05-19T09:47:38.797" v="7933"/>
          <ac:picMkLst>
            <pc:docMk/>
            <pc:sldMk cId="39985032" sldId="2147375795"/>
            <ac:picMk id="4" creationId="{08C2FCE7-A530-058C-32EA-2E8AACA66880}"/>
          </ac:picMkLst>
        </pc:picChg>
        <pc:picChg chg="del">
          <ac:chgData name="Anthony Magee" userId="736170f9-24ce-496e-b799-7497722aa7da" providerId="ADAL" clId="{6F450165-FF0E-4786-BDE7-B2D8447C3494}" dt="2023-05-18T21:39:52.951" v="3145" actId="478"/>
          <ac:picMkLst>
            <pc:docMk/>
            <pc:sldMk cId="39985032" sldId="2147375795"/>
            <ac:picMk id="10" creationId="{1F5BD018-17FA-FB5D-3493-952D6700E52C}"/>
          </ac:picMkLst>
        </pc:picChg>
      </pc:sldChg>
      <pc:sldChg chg="del">
        <pc:chgData name="Anthony Magee" userId="736170f9-24ce-496e-b799-7497722aa7da" providerId="ADAL" clId="{6F450165-FF0E-4786-BDE7-B2D8447C3494}" dt="2023-05-17T10:44:30.031" v="196" actId="47"/>
        <pc:sldMkLst>
          <pc:docMk/>
          <pc:sldMk cId="1176420594" sldId="2147375795"/>
        </pc:sldMkLst>
      </pc:sldChg>
      <pc:sldChg chg="del">
        <pc:chgData name="Anthony Magee" userId="736170f9-24ce-496e-b799-7497722aa7da" providerId="ADAL" clId="{6F450165-FF0E-4786-BDE7-B2D8447C3494}" dt="2023-05-17T10:44:35.809" v="198" actId="47"/>
        <pc:sldMkLst>
          <pc:docMk/>
          <pc:sldMk cId="40132042" sldId="2147375796"/>
        </pc:sldMkLst>
      </pc:sldChg>
      <pc:sldChg chg="addSp delSp modSp add del mod">
        <pc:chgData name="Anthony Magee" userId="736170f9-24ce-496e-b799-7497722aa7da" providerId="ADAL" clId="{6F450165-FF0E-4786-BDE7-B2D8447C3494}" dt="2023-05-19T00:15:58.567" v="4602" actId="47"/>
        <pc:sldMkLst>
          <pc:docMk/>
          <pc:sldMk cId="1584344086" sldId="2147375797"/>
        </pc:sldMkLst>
        <pc:spChg chg="mod">
          <ac:chgData name="Anthony Magee" userId="736170f9-24ce-496e-b799-7497722aa7da" providerId="ADAL" clId="{6F450165-FF0E-4786-BDE7-B2D8447C3494}" dt="2023-05-18T22:52:12.353" v="3573" actId="20577"/>
          <ac:spMkLst>
            <pc:docMk/>
            <pc:sldMk cId="1584344086" sldId="2147375797"/>
            <ac:spMk id="4" creationId="{64FB460C-0ADF-D062-B3DB-D9BDF2CD640C}"/>
          </ac:spMkLst>
        </pc:spChg>
        <pc:spChg chg="del">
          <ac:chgData name="Anthony Magee" userId="736170f9-24ce-496e-b799-7497722aa7da" providerId="ADAL" clId="{6F450165-FF0E-4786-BDE7-B2D8447C3494}" dt="2023-05-18T22:42:37.911" v="3439" actId="478"/>
          <ac:spMkLst>
            <pc:docMk/>
            <pc:sldMk cId="1584344086" sldId="2147375797"/>
            <ac:spMk id="18" creationId="{2A526823-4EC3-F4D4-A9B8-56A849488B71}"/>
          </ac:spMkLst>
        </pc:spChg>
        <pc:spChg chg="mod">
          <ac:chgData name="Anthony Magee" userId="736170f9-24ce-496e-b799-7497722aa7da" providerId="ADAL" clId="{6F450165-FF0E-4786-BDE7-B2D8447C3494}" dt="2023-05-18T22:46:03.108" v="3461" actId="1076"/>
          <ac:spMkLst>
            <pc:docMk/>
            <pc:sldMk cId="1584344086" sldId="2147375797"/>
            <ac:spMk id="20" creationId="{75E476F8-3393-BA7D-3D70-46A7B14DBC7D}"/>
          </ac:spMkLst>
        </pc:spChg>
        <pc:spChg chg="del">
          <ac:chgData name="Anthony Magee" userId="736170f9-24ce-496e-b799-7497722aa7da" providerId="ADAL" clId="{6F450165-FF0E-4786-BDE7-B2D8447C3494}" dt="2023-05-18T22:42:35.035" v="3438" actId="478"/>
          <ac:spMkLst>
            <pc:docMk/>
            <pc:sldMk cId="1584344086" sldId="2147375797"/>
            <ac:spMk id="21" creationId="{05584A18-D3B3-1795-E639-DA772B6202A7}"/>
          </ac:spMkLst>
        </pc:spChg>
        <pc:spChg chg="del">
          <ac:chgData name="Anthony Magee" userId="736170f9-24ce-496e-b799-7497722aa7da" providerId="ADAL" clId="{6F450165-FF0E-4786-BDE7-B2D8447C3494}" dt="2023-05-18T22:44:49.924" v="3443" actId="478"/>
          <ac:spMkLst>
            <pc:docMk/>
            <pc:sldMk cId="1584344086" sldId="2147375797"/>
            <ac:spMk id="22" creationId="{4C544829-5F78-F42D-CE0B-7FA3FC215BC3}"/>
          </ac:spMkLst>
        </pc:spChg>
        <pc:spChg chg="add del mod">
          <ac:chgData name="Anthony Magee" userId="736170f9-24ce-496e-b799-7497722aa7da" providerId="ADAL" clId="{6F450165-FF0E-4786-BDE7-B2D8447C3494}" dt="2023-05-18T22:46:55.926" v="3467" actId="478"/>
          <ac:spMkLst>
            <pc:docMk/>
            <pc:sldMk cId="1584344086" sldId="2147375797"/>
            <ac:spMk id="23" creationId="{7C27D772-89D8-A6E5-6555-6BB7F3200F87}"/>
          </ac:spMkLst>
        </pc:spChg>
        <pc:spChg chg="del mod">
          <ac:chgData name="Anthony Magee" userId="736170f9-24ce-496e-b799-7497722aa7da" providerId="ADAL" clId="{6F450165-FF0E-4786-BDE7-B2D8447C3494}" dt="2023-05-18T22:45:05.073" v="3447" actId="478"/>
          <ac:spMkLst>
            <pc:docMk/>
            <pc:sldMk cId="1584344086" sldId="2147375797"/>
            <ac:spMk id="24" creationId="{010AB19B-E4C7-14B0-E91D-B4C895A50A70}"/>
          </ac:spMkLst>
        </pc:spChg>
        <pc:spChg chg="del">
          <ac:chgData name="Anthony Magee" userId="736170f9-24ce-496e-b799-7497722aa7da" providerId="ADAL" clId="{6F450165-FF0E-4786-BDE7-B2D8447C3494}" dt="2023-05-18T22:42:33.189" v="3437" actId="478"/>
          <ac:spMkLst>
            <pc:docMk/>
            <pc:sldMk cId="1584344086" sldId="2147375797"/>
            <ac:spMk id="25" creationId="{2CECBCC5-936B-79A5-58D3-083F30FE335D}"/>
          </ac:spMkLst>
        </pc:spChg>
        <pc:spChg chg="del">
          <ac:chgData name="Anthony Magee" userId="736170f9-24ce-496e-b799-7497722aa7da" providerId="ADAL" clId="{6F450165-FF0E-4786-BDE7-B2D8447C3494}" dt="2023-05-18T22:46:44.371" v="3465" actId="478"/>
          <ac:spMkLst>
            <pc:docMk/>
            <pc:sldMk cId="1584344086" sldId="2147375797"/>
            <ac:spMk id="27" creationId="{01023643-7DE4-9714-D4DA-81ECAF7E5FB9}"/>
          </ac:spMkLst>
        </pc:spChg>
        <pc:spChg chg="add del mod">
          <ac:chgData name="Anthony Magee" userId="736170f9-24ce-496e-b799-7497722aa7da" providerId="ADAL" clId="{6F450165-FF0E-4786-BDE7-B2D8447C3494}" dt="2023-05-18T22:46:58.547" v="3468" actId="478"/>
          <ac:spMkLst>
            <pc:docMk/>
            <pc:sldMk cId="1584344086" sldId="2147375797"/>
            <ac:spMk id="28" creationId="{A6C4F143-E034-2496-8C4C-9751212F470B}"/>
          </ac:spMkLst>
        </pc:spChg>
        <pc:spChg chg="add del mod">
          <ac:chgData name="Anthony Magee" userId="736170f9-24ce-496e-b799-7497722aa7da" providerId="ADAL" clId="{6F450165-FF0E-4786-BDE7-B2D8447C3494}" dt="2023-05-18T22:50:54.226" v="3528"/>
          <ac:spMkLst>
            <pc:docMk/>
            <pc:sldMk cId="1584344086" sldId="2147375797"/>
            <ac:spMk id="29" creationId="{73901E21-6DA3-9903-B391-73DBE7FD345F}"/>
          </ac:spMkLst>
        </pc:spChg>
        <pc:spChg chg="del mod">
          <ac:chgData name="Anthony Magee" userId="736170f9-24ce-496e-b799-7497722aa7da" providerId="ADAL" clId="{6F450165-FF0E-4786-BDE7-B2D8447C3494}" dt="2023-05-18T22:46:48.533" v="3466" actId="478"/>
          <ac:spMkLst>
            <pc:docMk/>
            <pc:sldMk cId="1584344086" sldId="2147375797"/>
            <ac:spMk id="30" creationId="{6A4DDAA4-90F1-6771-E6C1-4CD2A9275EB7}"/>
          </ac:spMkLst>
        </pc:spChg>
        <pc:spChg chg="del">
          <ac:chgData name="Anthony Magee" userId="736170f9-24ce-496e-b799-7497722aa7da" providerId="ADAL" clId="{6F450165-FF0E-4786-BDE7-B2D8447C3494}" dt="2023-05-18T22:40:04.381" v="3419" actId="478"/>
          <ac:spMkLst>
            <pc:docMk/>
            <pc:sldMk cId="1584344086" sldId="2147375797"/>
            <ac:spMk id="31" creationId="{0FEB0888-E00A-0455-2B0C-EDD98972B3D4}"/>
          </ac:spMkLst>
        </pc:spChg>
        <pc:spChg chg="del">
          <ac:chgData name="Anthony Magee" userId="736170f9-24ce-496e-b799-7497722aa7da" providerId="ADAL" clId="{6F450165-FF0E-4786-BDE7-B2D8447C3494}" dt="2023-05-18T22:40:23.844" v="3423" actId="478"/>
          <ac:spMkLst>
            <pc:docMk/>
            <pc:sldMk cId="1584344086" sldId="2147375797"/>
            <ac:spMk id="32" creationId="{7C0BB0D5-036E-EEB8-7D1A-F3478F125E0D}"/>
          </ac:spMkLst>
        </pc:spChg>
        <pc:spChg chg="del mod">
          <ac:chgData name="Anthony Magee" userId="736170f9-24ce-496e-b799-7497722aa7da" providerId="ADAL" clId="{6F450165-FF0E-4786-BDE7-B2D8447C3494}" dt="2023-05-18T22:46:42.966" v="3464" actId="478"/>
          <ac:spMkLst>
            <pc:docMk/>
            <pc:sldMk cId="1584344086" sldId="2147375797"/>
            <ac:spMk id="33" creationId="{D39D0746-6B50-3264-6058-3B54D10AA700}"/>
          </ac:spMkLst>
        </pc:spChg>
        <pc:spChg chg="del mod">
          <ac:chgData name="Anthony Magee" userId="736170f9-24ce-496e-b799-7497722aa7da" providerId="ADAL" clId="{6F450165-FF0E-4786-BDE7-B2D8447C3494}" dt="2023-05-18T22:46:41.406" v="3463" actId="478"/>
          <ac:spMkLst>
            <pc:docMk/>
            <pc:sldMk cId="1584344086" sldId="2147375797"/>
            <ac:spMk id="34" creationId="{FC68DED0-F8CD-7EAC-FADD-EE87E5A9A84F}"/>
          </ac:spMkLst>
        </pc:spChg>
        <pc:spChg chg="del">
          <ac:chgData name="Anthony Magee" userId="736170f9-24ce-496e-b799-7497722aa7da" providerId="ADAL" clId="{6F450165-FF0E-4786-BDE7-B2D8447C3494}" dt="2023-05-18T21:51:17.283" v="3290" actId="478"/>
          <ac:spMkLst>
            <pc:docMk/>
            <pc:sldMk cId="1584344086" sldId="2147375797"/>
            <ac:spMk id="37" creationId="{7EDF7F79-7612-B83D-F305-361715DEB7EC}"/>
          </ac:spMkLst>
        </pc:spChg>
        <pc:spChg chg="del">
          <ac:chgData name="Anthony Magee" userId="736170f9-24ce-496e-b799-7497722aa7da" providerId="ADAL" clId="{6F450165-FF0E-4786-BDE7-B2D8447C3494}" dt="2023-05-18T21:51:18.225" v="3291" actId="478"/>
          <ac:spMkLst>
            <pc:docMk/>
            <pc:sldMk cId="1584344086" sldId="2147375797"/>
            <ac:spMk id="39" creationId="{C17AE0FD-9022-6BD8-5588-4B26137947FA}"/>
          </ac:spMkLst>
        </pc:spChg>
        <pc:spChg chg="del">
          <ac:chgData name="Anthony Magee" userId="736170f9-24ce-496e-b799-7497722aa7da" providerId="ADAL" clId="{6F450165-FF0E-4786-BDE7-B2D8447C3494}" dt="2023-05-18T21:51:23.756" v="3292" actId="478"/>
          <ac:spMkLst>
            <pc:docMk/>
            <pc:sldMk cId="1584344086" sldId="2147375797"/>
            <ac:spMk id="40" creationId="{664357B9-1880-B048-3278-D6F4DCAA57CC}"/>
          </ac:spMkLst>
        </pc:spChg>
        <pc:spChg chg="del">
          <ac:chgData name="Anthony Magee" userId="736170f9-24ce-496e-b799-7497722aa7da" providerId="ADAL" clId="{6F450165-FF0E-4786-BDE7-B2D8447C3494}" dt="2023-05-18T21:51:14.125" v="3288" actId="478"/>
          <ac:spMkLst>
            <pc:docMk/>
            <pc:sldMk cId="1584344086" sldId="2147375797"/>
            <ac:spMk id="41" creationId="{55E0F4D1-D158-3781-363A-BF94A32041EA}"/>
          </ac:spMkLst>
        </pc:spChg>
        <pc:spChg chg="del">
          <ac:chgData name="Anthony Magee" userId="736170f9-24ce-496e-b799-7497722aa7da" providerId="ADAL" clId="{6F450165-FF0E-4786-BDE7-B2D8447C3494}" dt="2023-05-18T21:51:15.562" v="3289" actId="478"/>
          <ac:spMkLst>
            <pc:docMk/>
            <pc:sldMk cId="1584344086" sldId="2147375797"/>
            <ac:spMk id="42" creationId="{3F808950-4AFB-AFF5-5088-687A5B11816A}"/>
          </ac:spMkLst>
        </pc:spChg>
        <pc:spChg chg="del">
          <ac:chgData name="Anthony Magee" userId="736170f9-24ce-496e-b799-7497722aa7da" providerId="ADAL" clId="{6F450165-FF0E-4786-BDE7-B2D8447C3494}" dt="2023-05-18T21:51:04.874" v="3282" actId="478"/>
          <ac:spMkLst>
            <pc:docMk/>
            <pc:sldMk cId="1584344086" sldId="2147375797"/>
            <ac:spMk id="43" creationId="{B8F32A9D-FFA2-8700-75D6-096CFFC56E38}"/>
          </ac:spMkLst>
        </pc:spChg>
        <pc:spChg chg="del">
          <ac:chgData name="Anthony Magee" userId="736170f9-24ce-496e-b799-7497722aa7da" providerId="ADAL" clId="{6F450165-FF0E-4786-BDE7-B2D8447C3494}" dt="2023-05-18T21:51:13.364" v="3287" actId="478"/>
          <ac:spMkLst>
            <pc:docMk/>
            <pc:sldMk cId="1584344086" sldId="2147375797"/>
            <ac:spMk id="44" creationId="{8AF58A82-1273-03B1-08B3-8257D5907913}"/>
          </ac:spMkLst>
        </pc:spChg>
        <pc:spChg chg="del">
          <ac:chgData name="Anthony Magee" userId="736170f9-24ce-496e-b799-7497722aa7da" providerId="ADAL" clId="{6F450165-FF0E-4786-BDE7-B2D8447C3494}" dt="2023-05-18T21:51:10.008" v="3284" actId="478"/>
          <ac:spMkLst>
            <pc:docMk/>
            <pc:sldMk cId="1584344086" sldId="2147375797"/>
            <ac:spMk id="45" creationId="{E849B2E5-2999-163B-B37B-84BADE186EAB}"/>
          </ac:spMkLst>
        </pc:spChg>
        <pc:spChg chg="add del mod">
          <ac:chgData name="Anthony Magee" userId="736170f9-24ce-496e-b799-7497722aa7da" providerId="ADAL" clId="{6F450165-FF0E-4786-BDE7-B2D8447C3494}" dt="2023-05-18T22:42:52.141" v="3440" actId="14100"/>
          <ac:spMkLst>
            <pc:docMk/>
            <pc:sldMk cId="1584344086" sldId="2147375797"/>
            <ac:spMk id="49" creationId="{5335740E-3F48-87F0-1BE3-109404083E1F}"/>
          </ac:spMkLst>
        </pc:spChg>
        <pc:spChg chg="del">
          <ac:chgData name="Anthony Magee" userId="736170f9-24ce-496e-b799-7497722aa7da" providerId="ADAL" clId="{6F450165-FF0E-4786-BDE7-B2D8447C3494}" dt="2023-05-18T22:44:55.381" v="3445" actId="478"/>
          <ac:spMkLst>
            <pc:docMk/>
            <pc:sldMk cId="1584344086" sldId="2147375797"/>
            <ac:spMk id="50" creationId="{B38F8418-A0C0-A11F-4E50-9EB946040C1F}"/>
          </ac:spMkLst>
        </pc:spChg>
        <pc:spChg chg="del">
          <ac:chgData name="Anthony Magee" userId="736170f9-24ce-496e-b799-7497722aa7da" providerId="ADAL" clId="{6F450165-FF0E-4786-BDE7-B2D8447C3494}" dt="2023-05-18T21:50:55.907" v="3277" actId="478"/>
          <ac:spMkLst>
            <pc:docMk/>
            <pc:sldMk cId="1584344086" sldId="2147375797"/>
            <ac:spMk id="51" creationId="{719342B4-7302-530A-7369-81DF38C20B59}"/>
          </ac:spMkLst>
        </pc:spChg>
        <pc:spChg chg="del">
          <ac:chgData name="Anthony Magee" userId="736170f9-24ce-496e-b799-7497722aa7da" providerId="ADAL" clId="{6F450165-FF0E-4786-BDE7-B2D8447C3494}" dt="2023-05-18T21:50:54.340" v="3276" actId="478"/>
          <ac:spMkLst>
            <pc:docMk/>
            <pc:sldMk cId="1584344086" sldId="2147375797"/>
            <ac:spMk id="52" creationId="{1BC5B67A-C19B-5A26-E453-5FA2F6C95356}"/>
          </ac:spMkLst>
        </pc:spChg>
        <pc:spChg chg="del">
          <ac:chgData name="Anthony Magee" userId="736170f9-24ce-496e-b799-7497722aa7da" providerId="ADAL" clId="{6F450165-FF0E-4786-BDE7-B2D8447C3494}" dt="2023-05-18T21:51:51.095" v="3297" actId="478"/>
          <ac:spMkLst>
            <pc:docMk/>
            <pc:sldMk cId="1584344086" sldId="2147375797"/>
            <ac:spMk id="53" creationId="{8DE7E025-1AE4-3E3C-3A74-9F980B3DF694}"/>
          </ac:spMkLst>
        </pc:spChg>
        <pc:spChg chg="add del mod">
          <ac:chgData name="Anthony Magee" userId="736170f9-24ce-496e-b799-7497722aa7da" providerId="ADAL" clId="{6F450165-FF0E-4786-BDE7-B2D8447C3494}" dt="2023-05-18T22:50:54.795" v="3529" actId="478"/>
          <ac:spMkLst>
            <pc:docMk/>
            <pc:sldMk cId="1584344086" sldId="2147375797"/>
            <ac:spMk id="73" creationId="{A1EEFEF2-4BB6-14F4-4399-1B4ECF6AC9A8}"/>
          </ac:spMkLst>
        </pc:spChg>
        <pc:spChg chg="del">
          <ac:chgData name="Anthony Magee" userId="736170f9-24ce-496e-b799-7497722aa7da" providerId="ADAL" clId="{6F450165-FF0E-4786-BDE7-B2D8447C3494}" dt="2023-05-18T21:51:52.659" v="3298" actId="478"/>
          <ac:spMkLst>
            <pc:docMk/>
            <pc:sldMk cId="1584344086" sldId="2147375797"/>
            <ac:spMk id="74" creationId="{76E49BAA-B706-B164-940D-8D94748C592A}"/>
          </ac:spMkLst>
        </pc:spChg>
        <pc:spChg chg="del">
          <ac:chgData name="Anthony Magee" userId="736170f9-24ce-496e-b799-7497722aa7da" providerId="ADAL" clId="{6F450165-FF0E-4786-BDE7-B2D8447C3494}" dt="2023-05-18T21:51:11.986" v="3286" actId="478"/>
          <ac:spMkLst>
            <pc:docMk/>
            <pc:sldMk cId="1584344086" sldId="2147375797"/>
            <ac:spMk id="76" creationId="{8018E45C-E790-198C-7AA6-E77845EC4D04}"/>
          </ac:spMkLst>
        </pc:spChg>
        <pc:spChg chg="del">
          <ac:chgData name="Anthony Magee" userId="736170f9-24ce-496e-b799-7497722aa7da" providerId="ADAL" clId="{6F450165-FF0E-4786-BDE7-B2D8447C3494}" dt="2023-05-18T21:50:53.261" v="3275" actId="478"/>
          <ac:spMkLst>
            <pc:docMk/>
            <pc:sldMk cId="1584344086" sldId="2147375797"/>
            <ac:spMk id="77" creationId="{52447453-1F92-FE1E-8557-FBE3A4074604}"/>
          </ac:spMkLst>
        </pc:spChg>
        <pc:spChg chg="del">
          <ac:chgData name="Anthony Magee" userId="736170f9-24ce-496e-b799-7497722aa7da" providerId="ADAL" clId="{6F450165-FF0E-4786-BDE7-B2D8447C3494}" dt="2023-05-18T21:50:58.554" v="3279" actId="478"/>
          <ac:spMkLst>
            <pc:docMk/>
            <pc:sldMk cId="1584344086" sldId="2147375797"/>
            <ac:spMk id="79" creationId="{A843AF3B-D0F9-D580-72BB-7AB6F0DEA407}"/>
          </ac:spMkLst>
        </pc:spChg>
        <pc:spChg chg="del">
          <ac:chgData name="Anthony Magee" userId="736170f9-24ce-496e-b799-7497722aa7da" providerId="ADAL" clId="{6F450165-FF0E-4786-BDE7-B2D8447C3494}" dt="2023-05-18T21:50:57.246" v="3278" actId="478"/>
          <ac:spMkLst>
            <pc:docMk/>
            <pc:sldMk cId="1584344086" sldId="2147375797"/>
            <ac:spMk id="80" creationId="{746C2B7D-9C49-0C3C-AFE0-0A4456D2D354}"/>
          </ac:spMkLst>
        </pc:spChg>
        <pc:spChg chg="del">
          <ac:chgData name="Anthony Magee" userId="736170f9-24ce-496e-b799-7497722aa7da" providerId="ADAL" clId="{6F450165-FF0E-4786-BDE7-B2D8447C3494}" dt="2023-05-18T21:51:10.954" v="3285" actId="478"/>
          <ac:spMkLst>
            <pc:docMk/>
            <pc:sldMk cId="1584344086" sldId="2147375797"/>
            <ac:spMk id="81" creationId="{15700338-A5F0-0C2D-BCE6-98E5AB59B452}"/>
          </ac:spMkLst>
        </pc:spChg>
        <pc:spChg chg="del">
          <ac:chgData name="Anthony Magee" userId="736170f9-24ce-496e-b799-7497722aa7da" providerId="ADAL" clId="{6F450165-FF0E-4786-BDE7-B2D8447C3494}" dt="2023-05-18T22:45:15.631" v="3450" actId="478"/>
          <ac:spMkLst>
            <pc:docMk/>
            <pc:sldMk cId="1584344086" sldId="2147375797"/>
            <ac:spMk id="83" creationId="{026E48FE-B954-2680-356E-67D4455D7AFD}"/>
          </ac:spMkLst>
        </pc:spChg>
        <pc:spChg chg="del mod">
          <ac:chgData name="Anthony Magee" userId="736170f9-24ce-496e-b799-7497722aa7da" providerId="ADAL" clId="{6F450165-FF0E-4786-BDE7-B2D8447C3494}" dt="2023-05-18T22:48:59.675" v="3489" actId="478"/>
          <ac:spMkLst>
            <pc:docMk/>
            <pc:sldMk cId="1584344086" sldId="2147375797"/>
            <ac:spMk id="85" creationId="{C2DD33FF-DD6F-B013-9DB4-548C2F8929CE}"/>
          </ac:spMkLst>
        </pc:spChg>
        <pc:spChg chg="add del">
          <ac:chgData name="Anthony Magee" userId="736170f9-24ce-496e-b799-7497722aa7da" providerId="ADAL" clId="{6F450165-FF0E-4786-BDE7-B2D8447C3494}" dt="2023-05-18T22:45:57.068" v="3460" actId="478"/>
          <ac:spMkLst>
            <pc:docMk/>
            <pc:sldMk cId="1584344086" sldId="2147375797"/>
            <ac:spMk id="92" creationId="{791B6ED0-CD78-BE2C-2B55-998E436258CD}"/>
          </ac:spMkLst>
        </pc:spChg>
        <pc:picChg chg="del">
          <ac:chgData name="Anthony Magee" userId="736170f9-24ce-496e-b799-7497722aa7da" providerId="ADAL" clId="{6F450165-FF0E-4786-BDE7-B2D8447C3494}" dt="2023-05-18T22:44:52.596" v="3444" actId="478"/>
          <ac:picMkLst>
            <pc:docMk/>
            <pc:sldMk cId="1584344086" sldId="2147375797"/>
            <ac:picMk id="16" creationId="{1D88041F-29DA-E8B1-2ABD-D9615ABBF931}"/>
          </ac:picMkLst>
        </pc:picChg>
        <pc:picChg chg="del">
          <ac:chgData name="Anthony Magee" userId="736170f9-24ce-496e-b799-7497722aa7da" providerId="ADAL" clId="{6F450165-FF0E-4786-BDE7-B2D8447C3494}" dt="2023-05-18T22:44:47.052" v="3442" actId="478"/>
          <ac:picMkLst>
            <pc:docMk/>
            <pc:sldMk cId="1584344086" sldId="2147375797"/>
            <ac:picMk id="17" creationId="{41AFD4C4-156B-B2DD-7CC5-43C945A66C0C}"/>
          </ac:picMkLst>
        </pc:picChg>
        <pc:cxnChg chg="del">
          <ac:chgData name="Anthony Magee" userId="736170f9-24ce-496e-b799-7497722aa7da" providerId="ADAL" clId="{6F450165-FF0E-4786-BDE7-B2D8447C3494}" dt="2023-05-18T22:45:06.651" v="3448" actId="478"/>
          <ac:cxnSpMkLst>
            <pc:docMk/>
            <pc:sldMk cId="1584344086" sldId="2147375797"/>
            <ac:cxnSpMk id="75" creationId="{CEA51DC6-14A7-2392-431F-DA39EF25352B}"/>
          </ac:cxnSpMkLst>
        </pc:cxnChg>
      </pc:sldChg>
      <pc:sldChg chg="del">
        <pc:chgData name="Anthony Magee" userId="736170f9-24ce-496e-b799-7497722aa7da" providerId="ADAL" clId="{6F450165-FF0E-4786-BDE7-B2D8447C3494}" dt="2023-05-17T10:44:36.466" v="199" actId="47"/>
        <pc:sldMkLst>
          <pc:docMk/>
          <pc:sldMk cId="2219898550" sldId="2147375797"/>
        </pc:sldMkLst>
      </pc:sldChg>
      <pc:sldChg chg="addSp delSp modSp del mod">
        <pc:chgData name="Anthony Magee" userId="736170f9-24ce-496e-b799-7497722aa7da" providerId="ADAL" clId="{6F450165-FF0E-4786-BDE7-B2D8447C3494}" dt="2023-05-19T00:15:54.204" v="4601" actId="47"/>
        <pc:sldMkLst>
          <pc:docMk/>
          <pc:sldMk cId="2273201017" sldId="2147375798"/>
        </pc:sldMkLst>
        <pc:spChg chg="mod">
          <ac:chgData name="Anthony Magee" userId="736170f9-24ce-496e-b799-7497722aa7da" providerId="ADAL" clId="{6F450165-FF0E-4786-BDE7-B2D8447C3494}" dt="2023-05-18T22:57:29.817" v="3718" actId="6549"/>
          <ac:spMkLst>
            <pc:docMk/>
            <pc:sldMk cId="2273201017" sldId="2147375798"/>
            <ac:spMk id="4" creationId="{64FB460C-0ADF-D062-B3DB-D9BDF2CD640C}"/>
          </ac:spMkLst>
        </pc:spChg>
        <pc:spChg chg="del">
          <ac:chgData name="Anthony Magee" userId="736170f9-24ce-496e-b799-7497722aa7da" providerId="ADAL" clId="{6F450165-FF0E-4786-BDE7-B2D8447C3494}" dt="2023-05-18T22:38:03.242" v="3393" actId="478"/>
          <ac:spMkLst>
            <pc:docMk/>
            <pc:sldMk cId="2273201017" sldId="2147375798"/>
            <ac:spMk id="14" creationId="{C637453D-296E-2C9B-8AB6-43E967C57A79}"/>
          </ac:spMkLst>
        </pc:spChg>
        <pc:spChg chg="del">
          <ac:chgData name="Anthony Magee" userId="736170f9-24ce-496e-b799-7497722aa7da" providerId="ADAL" clId="{6F450165-FF0E-4786-BDE7-B2D8447C3494}" dt="2023-05-18T22:38:02.173" v="3392" actId="478"/>
          <ac:spMkLst>
            <pc:docMk/>
            <pc:sldMk cId="2273201017" sldId="2147375798"/>
            <ac:spMk id="15" creationId="{1E5B72E8-3847-F2C2-7D17-3BA806089F73}"/>
          </ac:spMkLst>
        </pc:spChg>
        <pc:spChg chg="del">
          <ac:chgData name="Anthony Magee" userId="736170f9-24ce-496e-b799-7497722aa7da" providerId="ADAL" clId="{6F450165-FF0E-4786-BDE7-B2D8447C3494}" dt="2023-05-18T22:38:24.907" v="3404" actId="478"/>
          <ac:spMkLst>
            <pc:docMk/>
            <pc:sldMk cId="2273201017" sldId="2147375798"/>
            <ac:spMk id="18" creationId="{2A526823-4EC3-F4D4-A9B8-56A849488B71}"/>
          </ac:spMkLst>
        </pc:spChg>
        <pc:spChg chg="del">
          <ac:chgData name="Anthony Magee" userId="736170f9-24ce-496e-b799-7497722aa7da" providerId="ADAL" clId="{6F450165-FF0E-4786-BDE7-B2D8447C3494}" dt="2023-05-18T22:38:00.668" v="3391" actId="478"/>
          <ac:spMkLst>
            <pc:docMk/>
            <pc:sldMk cId="2273201017" sldId="2147375798"/>
            <ac:spMk id="19" creationId="{CAE4D107-D050-2847-CEA6-F9FC545CCA3D}"/>
          </ac:spMkLst>
        </pc:spChg>
        <pc:spChg chg="del mod">
          <ac:chgData name="Anthony Magee" userId="736170f9-24ce-496e-b799-7497722aa7da" providerId="ADAL" clId="{6F450165-FF0E-4786-BDE7-B2D8447C3494}" dt="2023-05-18T22:51:27.764" v="3534" actId="478"/>
          <ac:spMkLst>
            <pc:docMk/>
            <pc:sldMk cId="2273201017" sldId="2147375798"/>
            <ac:spMk id="20" creationId="{75E476F8-3393-BA7D-3D70-46A7B14DBC7D}"/>
          </ac:spMkLst>
        </pc:spChg>
        <pc:spChg chg="del">
          <ac:chgData name="Anthony Magee" userId="736170f9-24ce-496e-b799-7497722aa7da" providerId="ADAL" clId="{6F450165-FF0E-4786-BDE7-B2D8447C3494}" dt="2023-05-18T22:38:21.007" v="3402" actId="478"/>
          <ac:spMkLst>
            <pc:docMk/>
            <pc:sldMk cId="2273201017" sldId="2147375798"/>
            <ac:spMk id="21" creationId="{05584A18-D3B3-1795-E639-DA772B6202A7}"/>
          </ac:spMkLst>
        </pc:spChg>
        <pc:spChg chg="del">
          <ac:chgData name="Anthony Magee" userId="736170f9-24ce-496e-b799-7497722aa7da" providerId="ADAL" clId="{6F450165-FF0E-4786-BDE7-B2D8447C3494}" dt="2023-05-18T22:37:48.194" v="3384" actId="478"/>
          <ac:spMkLst>
            <pc:docMk/>
            <pc:sldMk cId="2273201017" sldId="2147375798"/>
            <ac:spMk id="22" creationId="{4C544829-5F78-F42D-CE0B-7FA3FC215BC3}"/>
          </ac:spMkLst>
        </pc:spChg>
        <pc:spChg chg="add mod">
          <ac:chgData name="Anthony Magee" userId="736170f9-24ce-496e-b799-7497722aa7da" providerId="ADAL" clId="{6F450165-FF0E-4786-BDE7-B2D8447C3494}" dt="2023-05-18T22:48:32.508" v="3488" actId="1076"/>
          <ac:spMkLst>
            <pc:docMk/>
            <pc:sldMk cId="2273201017" sldId="2147375798"/>
            <ac:spMk id="23" creationId="{1020866A-028F-C6D9-DF31-185B7E926D6F}"/>
          </ac:spMkLst>
        </pc:spChg>
        <pc:spChg chg="del">
          <ac:chgData name="Anthony Magee" userId="736170f9-24ce-496e-b799-7497722aa7da" providerId="ADAL" clId="{6F450165-FF0E-4786-BDE7-B2D8447C3494}" dt="2023-05-18T22:37:53.469" v="3387" actId="478"/>
          <ac:spMkLst>
            <pc:docMk/>
            <pc:sldMk cId="2273201017" sldId="2147375798"/>
            <ac:spMk id="24" creationId="{010AB19B-E4C7-14B0-E91D-B4C895A50A70}"/>
          </ac:spMkLst>
        </pc:spChg>
        <pc:spChg chg="del">
          <ac:chgData name="Anthony Magee" userId="736170f9-24ce-496e-b799-7497722aa7da" providerId="ADAL" clId="{6F450165-FF0E-4786-BDE7-B2D8447C3494}" dt="2023-05-18T22:38:19.612" v="3401" actId="478"/>
          <ac:spMkLst>
            <pc:docMk/>
            <pc:sldMk cId="2273201017" sldId="2147375798"/>
            <ac:spMk id="25" creationId="{2CECBCC5-936B-79A5-58D3-083F30FE335D}"/>
          </ac:spMkLst>
        </pc:spChg>
        <pc:spChg chg="del">
          <ac:chgData name="Anthony Magee" userId="736170f9-24ce-496e-b799-7497722aa7da" providerId="ADAL" clId="{6F450165-FF0E-4786-BDE7-B2D8447C3494}" dt="2023-05-18T22:38:09.013" v="3396" actId="478"/>
          <ac:spMkLst>
            <pc:docMk/>
            <pc:sldMk cId="2273201017" sldId="2147375798"/>
            <ac:spMk id="27" creationId="{01023643-7DE4-9714-D4DA-81ECAF7E5FB9}"/>
          </ac:spMkLst>
        </pc:spChg>
        <pc:spChg chg="add mod ord">
          <ac:chgData name="Anthony Magee" userId="736170f9-24ce-496e-b799-7497722aa7da" providerId="ADAL" clId="{6F450165-FF0E-4786-BDE7-B2D8447C3494}" dt="2023-05-18T22:51:09.555" v="3532" actId="167"/>
          <ac:spMkLst>
            <pc:docMk/>
            <pc:sldMk cId="2273201017" sldId="2147375798"/>
            <ac:spMk id="28" creationId="{12E8330B-0B01-C8C4-54BF-3148FC20579A}"/>
          </ac:spMkLst>
        </pc:spChg>
        <pc:spChg chg="add mod">
          <ac:chgData name="Anthony Magee" userId="736170f9-24ce-496e-b799-7497722aa7da" providerId="ADAL" clId="{6F450165-FF0E-4786-BDE7-B2D8447C3494}" dt="2023-05-18T22:51:36.246" v="3535"/>
          <ac:spMkLst>
            <pc:docMk/>
            <pc:sldMk cId="2273201017" sldId="2147375798"/>
            <ac:spMk id="29" creationId="{53A28C5A-9D51-1523-3A1C-DA280CB7177E}"/>
          </ac:spMkLst>
        </pc:spChg>
        <pc:spChg chg="del mod">
          <ac:chgData name="Anthony Magee" userId="736170f9-24ce-496e-b799-7497722aa7da" providerId="ADAL" clId="{6F450165-FF0E-4786-BDE7-B2D8447C3494}" dt="2023-05-18T22:38:12.196" v="3398" actId="478"/>
          <ac:spMkLst>
            <pc:docMk/>
            <pc:sldMk cId="2273201017" sldId="2147375798"/>
            <ac:spMk id="30" creationId="{6A4DDAA4-90F1-6771-E6C1-4CD2A9275EB7}"/>
          </ac:spMkLst>
        </pc:spChg>
        <pc:spChg chg="del">
          <ac:chgData name="Anthony Magee" userId="736170f9-24ce-496e-b799-7497722aa7da" providerId="ADAL" clId="{6F450165-FF0E-4786-BDE7-B2D8447C3494}" dt="2023-05-18T22:38:13.910" v="3399" actId="478"/>
          <ac:spMkLst>
            <pc:docMk/>
            <pc:sldMk cId="2273201017" sldId="2147375798"/>
            <ac:spMk id="31" creationId="{0FEB0888-E00A-0455-2B0C-EDD98972B3D4}"/>
          </ac:spMkLst>
        </pc:spChg>
        <pc:spChg chg="del">
          <ac:chgData name="Anthony Magee" userId="736170f9-24ce-496e-b799-7497722aa7da" providerId="ADAL" clId="{6F450165-FF0E-4786-BDE7-B2D8447C3494}" dt="2023-05-18T22:38:15.691" v="3400" actId="478"/>
          <ac:spMkLst>
            <pc:docMk/>
            <pc:sldMk cId="2273201017" sldId="2147375798"/>
            <ac:spMk id="32" creationId="{7C0BB0D5-036E-EEB8-7D1A-F3478F125E0D}"/>
          </ac:spMkLst>
        </pc:spChg>
        <pc:spChg chg="del">
          <ac:chgData name="Anthony Magee" userId="736170f9-24ce-496e-b799-7497722aa7da" providerId="ADAL" clId="{6F450165-FF0E-4786-BDE7-B2D8447C3494}" dt="2023-05-18T22:38:07.117" v="3395" actId="478"/>
          <ac:spMkLst>
            <pc:docMk/>
            <pc:sldMk cId="2273201017" sldId="2147375798"/>
            <ac:spMk id="33" creationId="{D39D0746-6B50-3264-6058-3B54D10AA700}"/>
          </ac:spMkLst>
        </pc:spChg>
        <pc:spChg chg="del">
          <ac:chgData name="Anthony Magee" userId="736170f9-24ce-496e-b799-7497722aa7da" providerId="ADAL" clId="{6F450165-FF0E-4786-BDE7-B2D8447C3494}" dt="2023-05-18T22:38:05.850" v="3394" actId="478"/>
          <ac:spMkLst>
            <pc:docMk/>
            <pc:sldMk cId="2273201017" sldId="2147375798"/>
            <ac:spMk id="34" creationId="{FC68DED0-F8CD-7EAC-FADD-EE87E5A9A84F}"/>
          </ac:spMkLst>
        </pc:spChg>
        <pc:spChg chg="del">
          <ac:chgData name="Anthony Magee" userId="736170f9-24ce-496e-b799-7497722aa7da" providerId="ADAL" clId="{6F450165-FF0E-4786-BDE7-B2D8447C3494}" dt="2023-05-18T22:37:58.819" v="3390" actId="478"/>
          <ac:spMkLst>
            <pc:docMk/>
            <pc:sldMk cId="2273201017" sldId="2147375798"/>
            <ac:spMk id="48" creationId="{0948B78F-6560-1B21-F864-EE676831DC5D}"/>
          </ac:spMkLst>
        </pc:spChg>
        <pc:spChg chg="del">
          <ac:chgData name="Anthony Magee" userId="736170f9-24ce-496e-b799-7497722aa7da" providerId="ADAL" clId="{6F450165-FF0E-4786-BDE7-B2D8447C3494}" dt="2023-05-18T22:37:57.431" v="3389" actId="478"/>
          <ac:spMkLst>
            <pc:docMk/>
            <pc:sldMk cId="2273201017" sldId="2147375798"/>
            <ac:spMk id="49" creationId="{5335740E-3F48-87F0-1BE3-109404083E1F}"/>
          </ac:spMkLst>
        </pc:spChg>
        <pc:spChg chg="del">
          <ac:chgData name="Anthony Magee" userId="736170f9-24ce-496e-b799-7497722aa7da" providerId="ADAL" clId="{6F450165-FF0E-4786-BDE7-B2D8447C3494}" dt="2023-05-18T22:37:51.830" v="3386" actId="478"/>
          <ac:spMkLst>
            <pc:docMk/>
            <pc:sldMk cId="2273201017" sldId="2147375798"/>
            <ac:spMk id="50" creationId="{B38F8418-A0C0-A11F-4E50-9EB946040C1F}"/>
          </ac:spMkLst>
        </pc:spChg>
        <pc:spChg chg="del mod">
          <ac:chgData name="Anthony Magee" userId="736170f9-24ce-496e-b799-7497722aa7da" providerId="ADAL" clId="{6F450165-FF0E-4786-BDE7-B2D8447C3494}" dt="2023-05-18T22:51:04.271" v="3530" actId="478"/>
          <ac:spMkLst>
            <pc:docMk/>
            <pc:sldMk cId="2273201017" sldId="2147375798"/>
            <ac:spMk id="73" creationId="{A1EEFEF2-4BB6-14F4-4399-1B4ECF6AC9A8}"/>
          </ac:spMkLst>
        </pc:spChg>
        <pc:spChg chg="del">
          <ac:chgData name="Anthony Magee" userId="736170f9-24ce-496e-b799-7497722aa7da" providerId="ADAL" clId="{6F450165-FF0E-4786-BDE7-B2D8447C3494}" dt="2023-05-18T22:38:49.080" v="3407" actId="478"/>
          <ac:spMkLst>
            <pc:docMk/>
            <pc:sldMk cId="2273201017" sldId="2147375798"/>
            <ac:spMk id="83" creationId="{026E48FE-B954-2680-356E-67D4455D7AFD}"/>
          </ac:spMkLst>
        </pc:spChg>
        <pc:spChg chg="del mod">
          <ac:chgData name="Anthony Magee" userId="736170f9-24ce-496e-b799-7497722aa7da" providerId="ADAL" clId="{6F450165-FF0E-4786-BDE7-B2D8447C3494}" dt="2023-05-18T22:38:27.989" v="3405" actId="478"/>
          <ac:spMkLst>
            <pc:docMk/>
            <pc:sldMk cId="2273201017" sldId="2147375798"/>
            <ac:spMk id="85" creationId="{C2DD33FF-DD6F-B013-9DB4-548C2F8929CE}"/>
          </ac:spMkLst>
        </pc:spChg>
        <pc:spChg chg="del mod">
          <ac:chgData name="Anthony Magee" userId="736170f9-24ce-496e-b799-7497722aa7da" providerId="ADAL" clId="{6F450165-FF0E-4786-BDE7-B2D8447C3494}" dt="2023-05-18T22:38:52.922" v="3409" actId="478"/>
          <ac:spMkLst>
            <pc:docMk/>
            <pc:sldMk cId="2273201017" sldId="2147375798"/>
            <ac:spMk id="92" creationId="{791B6ED0-CD78-BE2C-2B55-998E436258CD}"/>
          </ac:spMkLst>
        </pc:spChg>
        <pc:picChg chg="del">
          <ac:chgData name="Anthony Magee" userId="736170f9-24ce-496e-b799-7497722aa7da" providerId="ADAL" clId="{6F450165-FF0E-4786-BDE7-B2D8447C3494}" dt="2023-05-18T22:37:49.633" v="3385" actId="478"/>
          <ac:picMkLst>
            <pc:docMk/>
            <pc:sldMk cId="2273201017" sldId="2147375798"/>
            <ac:picMk id="16" creationId="{1D88041F-29DA-E8B1-2ABD-D9615ABBF931}"/>
          </ac:picMkLst>
        </pc:picChg>
        <pc:picChg chg="del">
          <ac:chgData name="Anthony Magee" userId="736170f9-24ce-496e-b799-7497722aa7da" providerId="ADAL" clId="{6F450165-FF0E-4786-BDE7-B2D8447C3494}" dt="2023-05-18T22:37:45.882" v="3383" actId="478"/>
          <ac:picMkLst>
            <pc:docMk/>
            <pc:sldMk cId="2273201017" sldId="2147375798"/>
            <ac:picMk id="17" creationId="{41AFD4C4-156B-B2DD-7CC5-43C945A66C0C}"/>
          </ac:picMkLst>
        </pc:picChg>
        <pc:cxnChg chg="del">
          <ac:chgData name="Anthony Magee" userId="736170f9-24ce-496e-b799-7497722aa7da" providerId="ADAL" clId="{6F450165-FF0E-4786-BDE7-B2D8447C3494}" dt="2023-05-18T22:37:54.870" v="3388" actId="478"/>
          <ac:cxnSpMkLst>
            <pc:docMk/>
            <pc:sldMk cId="2273201017" sldId="2147375798"/>
            <ac:cxnSpMk id="75" creationId="{CEA51DC6-14A7-2392-431F-DA39EF25352B}"/>
          </ac:cxnSpMkLst>
        </pc:cxnChg>
      </pc:sldChg>
      <pc:sldChg chg="del">
        <pc:chgData name="Anthony Magee" userId="736170f9-24ce-496e-b799-7497722aa7da" providerId="ADAL" clId="{6F450165-FF0E-4786-BDE7-B2D8447C3494}" dt="2023-05-17T10:44:37.192" v="200" actId="47"/>
        <pc:sldMkLst>
          <pc:docMk/>
          <pc:sldMk cId="3603963890" sldId="2147375798"/>
        </pc:sldMkLst>
      </pc:sldChg>
      <pc:sldChg chg="add del">
        <pc:chgData name="Anthony Magee" userId="736170f9-24ce-496e-b799-7497722aa7da" providerId="ADAL" clId="{6F450165-FF0E-4786-BDE7-B2D8447C3494}" dt="2023-05-18T22:40:29.947" v="3425"/>
        <pc:sldMkLst>
          <pc:docMk/>
          <pc:sldMk cId="57143278" sldId="2147375799"/>
        </pc:sldMkLst>
      </pc:sldChg>
      <pc:sldChg chg="addSp delSp modSp mod ord">
        <pc:chgData name="Anthony Magee" userId="736170f9-24ce-496e-b799-7497722aa7da" providerId="ADAL" clId="{6F450165-FF0E-4786-BDE7-B2D8447C3494}" dt="2023-05-19T01:51:58.907" v="6632" actId="20577"/>
        <pc:sldMkLst>
          <pc:docMk/>
          <pc:sldMk cId="3180351704" sldId="2147375799"/>
        </pc:sldMkLst>
        <pc:spChg chg="mod">
          <ac:chgData name="Anthony Magee" userId="736170f9-24ce-496e-b799-7497722aa7da" providerId="ADAL" clId="{6F450165-FF0E-4786-BDE7-B2D8447C3494}" dt="2023-05-19T01:51:58.907" v="6632" actId="20577"/>
          <ac:spMkLst>
            <pc:docMk/>
            <pc:sldMk cId="3180351704" sldId="2147375799"/>
            <ac:spMk id="3" creationId="{12C3015A-7B92-E796-7868-E848D0A4B42F}"/>
          </ac:spMkLst>
        </pc:spChg>
        <pc:spChg chg="mod">
          <ac:chgData name="Anthony Magee" userId="736170f9-24ce-496e-b799-7497722aa7da" providerId="ADAL" clId="{6F450165-FF0E-4786-BDE7-B2D8447C3494}" dt="2023-05-19T01:37:36.345" v="6425" actId="20577"/>
          <ac:spMkLst>
            <pc:docMk/>
            <pc:sldMk cId="3180351704" sldId="2147375799"/>
            <ac:spMk id="4" creationId="{64FB460C-0ADF-D062-B3DB-D9BDF2CD640C}"/>
          </ac:spMkLst>
        </pc:spChg>
        <pc:spChg chg="del">
          <ac:chgData name="Anthony Magee" userId="736170f9-24ce-496e-b799-7497722aa7da" providerId="ADAL" clId="{6F450165-FF0E-4786-BDE7-B2D8447C3494}" dt="2023-05-19T00:59:43.132" v="5990" actId="478"/>
          <ac:spMkLst>
            <pc:docMk/>
            <pc:sldMk cId="3180351704" sldId="2147375799"/>
            <ac:spMk id="19" creationId="{CAE4D107-D050-2847-CEA6-F9FC545CCA3D}"/>
          </ac:spMkLst>
        </pc:spChg>
        <pc:spChg chg="del">
          <ac:chgData name="Anthony Magee" userId="736170f9-24ce-496e-b799-7497722aa7da" providerId="ADAL" clId="{6F450165-FF0E-4786-BDE7-B2D8447C3494}" dt="2023-05-19T00:21:57.942" v="4789" actId="478"/>
          <ac:spMkLst>
            <pc:docMk/>
            <pc:sldMk cId="3180351704" sldId="2147375799"/>
            <ac:spMk id="22" creationId="{4C544829-5F78-F42D-CE0B-7FA3FC215BC3}"/>
          </ac:spMkLst>
        </pc:spChg>
        <pc:spChg chg="add del mod">
          <ac:chgData name="Anthony Magee" userId="736170f9-24ce-496e-b799-7497722aa7da" providerId="ADAL" clId="{6F450165-FF0E-4786-BDE7-B2D8447C3494}" dt="2023-05-19T01:43:04.884" v="6554" actId="478"/>
          <ac:spMkLst>
            <pc:docMk/>
            <pc:sldMk cId="3180351704" sldId="2147375799"/>
            <ac:spMk id="29" creationId="{7B1BD244-91FF-67A4-05C4-9E4D59A40A64}"/>
          </ac:spMkLst>
        </pc:spChg>
        <pc:spChg chg="add del mod">
          <ac:chgData name="Anthony Magee" userId="736170f9-24ce-496e-b799-7497722aa7da" providerId="ADAL" clId="{6F450165-FF0E-4786-BDE7-B2D8447C3494}" dt="2023-05-19T00:18:48.887" v="4648" actId="478"/>
          <ac:spMkLst>
            <pc:docMk/>
            <pc:sldMk cId="3180351704" sldId="2147375799"/>
            <ac:spMk id="31" creationId="{8AC57141-3629-9376-DC86-E3BC57EE2A5B}"/>
          </ac:spMkLst>
        </pc:spChg>
        <pc:spChg chg="add del mod">
          <ac:chgData name="Anthony Magee" userId="736170f9-24ce-496e-b799-7497722aa7da" providerId="ADAL" clId="{6F450165-FF0E-4786-BDE7-B2D8447C3494}" dt="2023-05-19T01:42:55.718" v="6551" actId="478"/>
          <ac:spMkLst>
            <pc:docMk/>
            <pc:sldMk cId="3180351704" sldId="2147375799"/>
            <ac:spMk id="32" creationId="{487DD6D2-CE52-3828-0E0A-D4D500E228DD}"/>
          </ac:spMkLst>
        </pc:spChg>
        <pc:spChg chg="mod">
          <ac:chgData name="Anthony Magee" userId="736170f9-24ce-496e-b799-7497722aa7da" providerId="ADAL" clId="{6F450165-FF0E-4786-BDE7-B2D8447C3494}" dt="2023-05-19T00:19:50.360" v="4655" actId="1076"/>
          <ac:spMkLst>
            <pc:docMk/>
            <pc:sldMk cId="3180351704" sldId="2147375799"/>
            <ac:spMk id="34" creationId="{FC68DED0-F8CD-7EAC-FADD-EE87E5A9A84F}"/>
          </ac:spMkLst>
        </pc:spChg>
        <pc:spChg chg="add del mod">
          <ac:chgData name="Anthony Magee" userId="736170f9-24ce-496e-b799-7497722aa7da" providerId="ADAL" clId="{6F450165-FF0E-4786-BDE7-B2D8447C3494}" dt="2023-05-19T01:43:02.256" v="6553" actId="478"/>
          <ac:spMkLst>
            <pc:docMk/>
            <pc:sldMk cId="3180351704" sldId="2147375799"/>
            <ac:spMk id="35" creationId="{F480FD02-0F62-12CE-82E4-71C58CCACD6D}"/>
          </ac:spMkLst>
        </pc:spChg>
        <pc:spChg chg="add del">
          <ac:chgData name="Anthony Magee" userId="736170f9-24ce-496e-b799-7497722aa7da" providerId="ADAL" clId="{6F450165-FF0E-4786-BDE7-B2D8447C3494}" dt="2023-05-19T00:59:37.346" v="5989" actId="478"/>
          <ac:spMkLst>
            <pc:docMk/>
            <pc:sldMk cId="3180351704" sldId="2147375799"/>
            <ac:spMk id="36" creationId="{7B6CFDF3-44D1-A931-8C6F-5BB296333A88}"/>
          </ac:spMkLst>
        </pc:spChg>
        <pc:spChg chg="add mod">
          <ac:chgData name="Anthony Magee" userId="736170f9-24ce-496e-b799-7497722aa7da" providerId="ADAL" clId="{6F450165-FF0E-4786-BDE7-B2D8447C3494}" dt="2023-05-19T01:37:55.615" v="6426"/>
          <ac:spMkLst>
            <pc:docMk/>
            <pc:sldMk cId="3180351704" sldId="2147375799"/>
            <ac:spMk id="39" creationId="{60E42B9E-14A7-21E3-D406-0E4B8B7C2CF1}"/>
          </ac:spMkLst>
        </pc:spChg>
        <pc:spChg chg="add mod">
          <ac:chgData name="Anthony Magee" userId="736170f9-24ce-496e-b799-7497722aa7da" providerId="ADAL" clId="{6F450165-FF0E-4786-BDE7-B2D8447C3494}" dt="2023-05-19T01:43:32.188" v="6557"/>
          <ac:spMkLst>
            <pc:docMk/>
            <pc:sldMk cId="3180351704" sldId="2147375799"/>
            <ac:spMk id="43" creationId="{F65CA9B0-874D-6950-C6E5-A2EB5400E60B}"/>
          </ac:spMkLst>
        </pc:spChg>
        <pc:spChg chg="add mod">
          <ac:chgData name="Anthony Magee" userId="736170f9-24ce-496e-b799-7497722aa7da" providerId="ADAL" clId="{6F450165-FF0E-4786-BDE7-B2D8447C3494}" dt="2023-05-19T01:43:32.188" v="6557"/>
          <ac:spMkLst>
            <pc:docMk/>
            <pc:sldMk cId="3180351704" sldId="2147375799"/>
            <ac:spMk id="44" creationId="{7778DBC7-1510-BFF9-0FEA-18DCAD77F09F}"/>
          </ac:spMkLst>
        </pc:spChg>
        <pc:spChg chg="add mod">
          <ac:chgData name="Anthony Magee" userId="736170f9-24ce-496e-b799-7497722aa7da" providerId="ADAL" clId="{6F450165-FF0E-4786-BDE7-B2D8447C3494}" dt="2023-05-19T01:43:32.188" v="6557"/>
          <ac:spMkLst>
            <pc:docMk/>
            <pc:sldMk cId="3180351704" sldId="2147375799"/>
            <ac:spMk id="45" creationId="{1DCA1808-4E7D-7254-CD72-2B6D4289EE19}"/>
          </ac:spMkLst>
        </pc:spChg>
        <pc:spChg chg="del mod">
          <ac:chgData name="Anthony Magee" userId="736170f9-24ce-496e-b799-7497722aa7da" providerId="ADAL" clId="{6F450165-FF0E-4786-BDE7-B2D8447C3494}" dt="2023-05-19T01:43:13.227" v="6556" actId="478"/>
          <ac:spMkLst>
            <pc:docMk/>
            <pc:sldMk cId="3180351704" sldId="2147375799"/>
            <ac:spMk id="48" creationId="{0948B78F-6560-1B21-F864-EE676831DC5D}"/>
          </ac:spMkLst>
        </pc:spChg>
        <pc:spChg chg="del mod">
          <ac:chgData name="Anthony Magee" userId="736170f9-24ce-496e-b799-7497722aa7da" providerId="ADAL" clId="{6F450165-FF0E-4786-BDE7-B2D8447C3494}" dt="2023-05-19T01:43:09.923" v="6555" actId="478"/>
          <ac:spMkLst>
            <pc:docMk/>
            <pc:sldMk cId="3180351704" sldId="2147375799"/>
            <ac:spMk id="49" creationId="{5335740E-3F48-87F0-1BE3-109404083E1F}"/>
          </ac:spMkLst>
        </pc:spChg>
        <pc:picChg chg="del">
          <ac:chgData name="Anthony Magee" userId="736170f9-24ce-496e-b799-7497722aa7da" providerId="ADAL" clId="{6F450165-FF0E-4786-BDE7-B2D8447C3494}" dt="2023-05-19T00:21:55.423" v="4788" actId="478"/>
          <ac:picMkLst>
            <pc:docMk/>
            <pc:sldMk cId="3180351704" sldId="2147375799"/>
            <ac:picMk id="17" creationId="{41AFD4C4-156B-B2DD-7CC5-43C945A66C0C}"/>
          </ac:picMkLst>
        </pc:picChg>
        <pc:picChg chg="add mod">
          <ac:chgData name="Anthony Magee" userId="736170f9-24ce-496e-b799-7497722aa7da" providerId="ADAL" clId="{6F450165-FF0E-4786-BDE7-B2D8447C3494}" dt="2023-05-19T01:37:55.615" v="6426"/>
          <ac:picMkLst>
            <pc:docMk/>
            <pc:sldMk cId="3180351704" sldId="2147375799"/>
            <ac:picMk id="37" creationId="{BD963B04-7FDE-5E87-5483-D35354B5D953}"/>
          </ac:picMkLst>
        </pc:picChg>
        <pc:cxnChg chg="add del mod">
          <ac:chgData name="Anthony Magee" userId="736170f9-24ce-496e-b799-7497722aa7da" providerId="ADAL" clId="{6F450165-FF0E-4786-BDE7-B2D8447C3494}" dt="2023-05-19T01:42:17.476" v="6549" actId="478"/>
          <ac:cxnSpMkLst>
            <pc:docMk/>
            <pc:sldMk cId="3180351704" sldId="2147375799"/>
            <ac:cxnSpMk id="41" creationId="{204300DE-357D-D3A6-37A4-328A89042E61}"/>
          </ac:cxnSpMkLst>
        </pc:cxnChg>
      </pc:sldChg>
      <pc:sldChg chg="addSp modSp add del">
        <pc:chgData name="Anthony Magee" userId="736170f9-24ce-496e-b799-7497722aa7da" providerId="ADAL" clId="{6F450165-FF0E-4786-BDE7-B2D8447C3494}" dt="2023-05-19T00:17:00.914" v="4639" actId="47"/>
        <pc:sldMkLst>
          <pc:docMk/>
          <pc:sldMk cId="621468285" sldId="2147375800"/>
        </pc:sldMkLst>
        <pc:spChg chg="add mod">
          <ac:chgData name="Anthony Magee" userId="736170f9-24ce-496e-b799-7497722aa7da" providerId="ADAL" clId="{6F450165-FF0E-4786-BDE7-B2D8447C3494}" dt="2023-05-18T22:59:45.247" v="3725"/>
          <ac:spMkLst>
            <pc:docMk/>
            <pc:sldMk cId="621468285" sldId="2147375800"/>
            <ac:spMk id="18" creationId="{F64FB3A9-64FB-D369-14BF-CCDEC06746BF}"/>
          </ac:spMkLst>
        </pc:spChg>
        <pc:spChg chg="add mod">
          <ac:chgData name="Anthony Magee" userId="736170f9-24ce-496e-b799-7497722aa7da" providerId="ADAL" clId="{6F450165-FF0E-4786-BDE7-B2D8447C3494}" dt="2023-05-18T22:59:45.247" v="3725"/>
          <ac:spMkLst>
            <pc:docMk/>
            <pc:sldMk cId="621468285" sldId="2147375800"/>
            <ac:spMk id="21" creationId="{C992FF62-D967-4E71-54C3-E5E74A62E2A9}"/>
          </ac:spMkLst>
        </pc:spChg>
        <pc:spChg chg="add mod">
          <ac:chgData name="Anthony Magee" userId="736170f9-24ce-496e-b799-7497722aa7da" providerId="ADAL" clId="{6F450165-FF0E-4786-BDE7-B2D8447C3494}" dt="2023-05-18T22:59:45.247" v="3725"/>
          <ac:spMkLst>
            <pc:docMk/>
            <pc:sldMk cId="621468285" sldId="2147375800"/>
            <ac:spMk id="25" creationId="{2F318F85-815B-3430-9A46-28139E797E5A}"/>
          </ac:spMkLst>
        </pc:spChg>
        <pc:spChg chg="add mod">
          <ac:chgData name="Anthony Magee" userId="736170f9-24ce-496e-b799-7497722aa7da" providerId="ADAL" clId="{6F450165-FF0E-4786-BDE7-B2D8447C3494}" dt="2023-05-18T22:59:45.247" v="3725"/>
          <ac:spMkLst>
            <pc:docMk/>
            <pc:sldMk cId="621468285" sldId="2147375800"/>
            <ac:spMk id="29" creationId="{188906B2-F950-30F8-A30E-F1BC4E062E0B}"/>
          </ac:spMkLst>
        </pc:spChg>
        <pc:spChg chg="add mod">
          <ac:chgData name="Anthony Magee" userId="736170f9-24ce-496e-b799-7497722aa7da" providerId="ADAL" clId="{6F450165-FF0E-4786-BDE7-B2D8447C3494}" dt="2023-05-18T22:59:45.247" v="3725"/>
          <ac:spMkLst>
            <pc:docMk/>
            <pc:sldMk cId="621468285" sldId="2147375800"/>
            <ac:spMk id="31" creationId="{8A2EF547-EF26-C50E-58EC-F2C021408471}"/>
          </ac:spMkLst>
        </pc:spChg>
        <pc:spChg chg="add mod">
          <ac:chgData name="Anthony Magee" userId="736170f9-24ce-496e-b799-7497722aa7da" providerId="ADAL" clId="{6F450165-FF0E-4786-BDE7-B2D8447C3494}" dt="2023-05-18T22:59:45.247" v="3725"/>
          <ac:spMkLst>
            <pc:docMk/>
            <pc:sldMk cId="621468285" sldId="2147375800"/>
            <ac:spMk id="32" creationId="{5D6EF1AC-74EC-3D31-46EB-FF62B03AE45F}"/>
          </ac:spMkLst>
        </pc:spChg>
      </pc:sldChg>
      <pc:sldChg chg="del">
        <pc:chgData name="Anthony Magee" userId="736170f9-24ce-496e-b799-7497722aa7da" providerId="ADAL" clId="{6F450165-FF0E-4786-BDE7-B2D8447C3494}" dt="2023-05-17T10:44:37.572" v="201" actId="47"/>
        <pc:sldMkLst>
          <pc:docMk/>
          <pc:sldMk cId="2333423222" sldId="2147375800"/>
        </pc:sldMkLst>
      </pc:sldChg>
      <pc:sldChg chg="del">
        <pc:chgData name="Anthony Magee" userId="736170f9-24ce-496e-b799-7497722aa7da" providerId="ADAL" clId="{6F450165-FF0E-4786-BDE7-B2D8447C3494}" dt="2023-05-17T10:44:38.075" v="202" actId="47"/>
        <pc:sldMkLst>
          <pc:docMk/>
          <pc:sldMk cId="543517906" sldId="2147375801"/>
        </pc:sldMkLst>
      </pc:sldChg>
      <pc:sldChg chg="addSp delSp modSp mod">
        <pc:chgData name="Anthony Magee" userId="736170f9-24ce-496e-b799-7497722aa7da" providerId="ADAL" clId="{6F450165-FF0E-4786-BDE7-B2D8447C3494}" dt="2023-05-19T12:17:55.458" v="7990" actId="6549"/>
        <pc:sldMkLst>
          <pc:docMk/>
          <pc:sldMk cId="2594465197" sldId="2147375801"/>
        </pc:sldMkLst>
        <pc:spChg chg="mod">
          <ac:chgData name="Anthony Magee" userId="736170f9-24ce-496e-b799-7497722aa7da" providerId="ADAL" clId="{6F450165-FF0E-4786-BDE7-B2D8447C3494}" dt="2023-05-19T01:37:09.924" v="6389" actId="20577"/>
          <ac:spMkLst>
            <pc:docMk/>
            <pc:sldMk cId="2594465197" sldId="2147375801"/>
            <ac:spMk id="4" creationId="{64FB460C-0ADF-D062-B3DB-D9BDF2CD640C}"/>
          </ac:spMkLst>
        </pc:spChg>
        <pc:spChg chg="add mod">
          <ac:chgData name="Anthony Magee" userId="736170f9-24ce-496e-b799-7497722aa7da" providerId="ADAL" clId="{6F450165-FF0E-4786-BDE7-B2D8447C3494}" dt="2023-05-19T00:20:06.519" v="4657"/>
          <ac:spMkLst>
            <pc:docMk/>
            <pc:sldMk cId="2594465197" sldId="2147375801"/>
            <ac:spMk id="16" creationId="{96AB656D-CCA2-9E66-3D7C-F9520FF9E4E1}"/>
          </ac:spMkLst>
        </pc:spChg>
        <pc:spChg chg="add mod">
          <ac:chgData name="Anthony Magee" userId="736170f9-24ce-496e-b799-7497722aa7da" providerId="ADAL" clId="{6F450165-FF0E-4786-BDE7-B2D8447C3494}" dt="2023-05-19T12:17:55.458" v="7990" actId="6549"/>
          <ac:spMkLst>
            <pc:docMk/>
            <pc:sldMk cId="2594465197" sldId="2147375801"/>
            <ac:spMk id="17" creationId="{8B2CCA13-CFAC-7857-6D97-7C8537AA04CF}"/>
          </ac:spMkLst>
        </pc:spChg>
        <pc:spChg chg="add del">
          <ac:chgData name="Anthony Magee" userId="736170f9-24ce-496e-b799-7497722aa7da" providerId="ADAL" clId="{6F450165-FF0E-4786-BDE7-B2D8447C3494}" dt="2023-05-19T01:42:00.099" v="6547" actId="478"/>
          <ac:spMkLst>
            <pc:docMk/>
            <pc:sldMk cId="2594465197" sldId="2147375801"/>
            <ac:spMk id="18" creationId="{B45E316D-BAE4-E90C-E404-0CDAAAB51ACD}"/>
          </ac:spMkLst>
        </pc:spChg>
        <pc:spChg chg="del">
          <ac:chgData name="Anthony Magee" userId="736170f9-24ce-496e-b799-7497722aa7da" providerId="ADAL" clId="{6F450165-FF0E-4786-BDE7-B2D8447C3494}" dt="2023-05-19T00:20:05.024" v="4656" actId="478"/>
          <ac:spMkLst>
            <pc:docMk/>
            <pc:sldMk cId="2594465197" sldId="2147375801"/>
            <ac:spMk id="34" creationId="{FC68DED0-F8CD-7EAC-FADD-EE87E5A9A84F}"/>
          </ac:spMkLst>
        </pc:spChg>
        <pc:spChg chg="del">
          <ac:chgData name="Anthony Magee" userId="736170f9-24ce-496e-b799-7497722aa7da" providerId="ADAL" clId="{6F450165-FF0E-4786-BDE7-B2D8447C3494}" dt="2023-05-18T22:49:41.616" v="3490" actId="478"/>
          <ac:spMkLst>
            <pc:docMk/>
            <pc:sldMk cId="2594465197" sldId="2147375801"/>
            <ac:spMk id="85" creationId="{C2DD33FF-DD6F-B013-9DB4-548C2F8929CE}"/>
          </ac:spMkLst>
        </pc:spChg>
      </pc:sldChg>
      <pc:sldChg chg="addSp delSp modSp add del mod">
        <pc:chgData name="Anthony Magee" userId="736170f9-24ce-496e-b799-7497722aa7da" providerId="ADAL" clId="{6F450165-FF0E-4786-BDE7-B2D8447C3494}" dt="2023-05-19T00:16:57.153" v="4638" actId="47"/>
        <pc:sldMkLst>
          <pc:docMk/>
          <pc:sldMk cId="1571366099" sldId="2147375802"/>
        </pc:sldMkLst>
        <pc:spChg chg="mod">
          <ac:chgData name="Anthony Magee" userId="736170f9-24ce-496e-b799-7497722aa7da" providerId="ADAL" clId="{6F450165-FF0E-4786-BDE7-B2D8447C3494}" dt="2023-05-18T22:54:14.290" v="3713" actId="20577"/>
          <ac:spMkLst>
            <pc:docMk/>
            <pc:sldMk cId="1571366099" sldId="2147375802"/>
            <ac:spMk id="4" creationId="{64FB460C-0ADF-D062-B3DB-D9BDF2CD640C}"/>
          </ac:spMkLst>
        </pc:spChg>
        <pc:spChg chg="add mod">
          <ac:chgData name="Anthony Magee" userId="736170f9-24ce-496e-b799-7497722aa7da" providerId="ADAL" clId="{6F450165-FF0E-4786-BDE7-B2D8447C3494}" dt="2023-05-18T22:55:08.483" v="3715" actId="1076"/>
          <ac:spMkLst>
            <pc:docMk/>
            <pc:sldMk cId="1571366099" sldId="2147375802"/>
            <ac:spMk id="16" creationId="{817FD7B1-5F62-D2B3-9C25-714DD173F463}"/>
          </ac:spMkLst>
        </pc:spChg>
        <pc:spChg chg="add mod">
          <ac:chgData name="Anthony Magee" userId="736170f9-24ce-496e-b799-7497722aa7da" providerId="ADAL" clId="{6F450165-FF0E-4786-BDE7-B2D8447C3494}" dt="2023-05-18T22:55:08.483" v="3715" actId="1076"/>
          <ac:spMkLst>
            <pc:docMk/>
            <pc:sldMk cId="1571366099" sldId="2147375802"/>
            <ac:spMk id="17" creationId="{29830E10-75A4-7A14-5626-5DDF830AB542}"/>
          </ac:spMkLst>
        </pc:spChg>
        <pc:spChg chg="add mod">
          <ac:chgData name="Anthony Magee" userId="736170f9-24ce-496e-b799-7497722aa7da" providerId="ADAL" clId="{6F450165-FF0E-4786-BDE7-B2D8447C3494}" dt="2023-05-18T22:55:08.483" v="3715" actId="1076"/>
          <ac:spMkLst>
            <pc:docMk/>
            <pc:sldMk cId="1571366099" sldId="2147375802"/>
            <ac:spMk id="18" creationId="{FDE0FB21-A2E7-9193-093B-42E84CBF7CC3}"/>
          </ac:spMkLst>
        </pc:spChg>
        <pc:spChg chg="add mod">
          <ac:chgData name="Anthony Magee" userId="736170f9-24ce-496e-b799-7497722aa7da" providerId="ADAL" clId="{6F450165-FF0E-4786-BDE7-B2D8447C3494}" dt="2023-05-18T22:55:53.443" v="3717" actId="1076"/>
          <ac:spMkLst>
            <pc:docMk/>
            <pc:sldMk cId="1571366099" sldId="2147375802"/>
            <ac:spMk id="21" creationId="{2E855607-EB57-9E69-43EB-61BCFA609C7F}"/>
          </ac:spMkLst>
        </pc:spChg>
        <pc:spChg chg="add mod">
          <ac:chgData name="Anthony Magee" userId="736170f9-24ce-496e-b799-7497722aa7da" providerId="ADAL" clId="{6F450165-FF0E-4786-BDE7-B2D8447C3494}" dt="2023-05-18T22:55:53.443" v="3717" actId="1076"/>
          <ac:spMkLst>
            <pc:docMk/>
            <pc:sldMk cId="1571366099" sldId="2147375802"/>
            <ac:spMk id="22" creationId="{B032B283-7B18-4ED9-7EA5-4330C24B4467}"/>
          </ac:spMkLst>
        </pc:spChg>
        <pc:spChg chg="add mod">
          <ac:chgData name="Anthony Magee" userId="736170f9-24ce-496e-b799-7497722aa7da" providerId="ADAL" clId="{6F450165-FF0E-4786-BDE7-B2D8447C3494}" dt="2023-05-18T22:55:53.443" v="3717" actId="1076"/>
          <ac:spMkLst>
            <pc:docMk/>
            <pc:sldMk cId="1571366099" sldId="2147375802"/>
            <ac:spMk id="24" creationId="{A1CDFB21-E3C4-F87B-4599-FEFE822B8384}"/>
          </ac:spMkLst>
        </pc:spChg>
        <pc:spChg chg="add mod ord">
          <ac:chgData name="Anthony Magee" userId="736170f9-24ce-496e-b799-7497722aa7da" providerId="ADAL" clId="{6F450165-FF0E-4786-BDE7-B2D8447C3494}" dt="2023-05-18T22:59:13.664" v="3724" actId="167"/>
          <ac:spMkLst>
            <pc:docMk/>
            <pc:sldMk cId="1571366099" sldId="2147375802"/>
            <ac:spMk id="25" creationId="{C3B16FE8-EC4B-2889-750E-C0EABF301958}"/>
          </ac:spMkLst>
        </pc:spChg>
        <pc:spChg chg="del mod">
          <ac:chgData name="Anthony Magee" userId="736170f9-24ce-496e-b799-7497722aa7da" providerId="ADAL" clId="{6F450165-FF0E-4786-BDE7-B2D8447C3494}" dt="2023-05-18T22:58:59.607" v="3722" actId="478"/>
          <ac:spMkLst>
            <pc:docMk/>
            <pc:sldMk cId="1571366099" sldId="2147375802"/>
            <ac:spMk id="73" creationId="{A1EEFEF2-4BB6-14F4-4399-1B4ECF6AC9A8}"/>
          </ac:spMkLst>
        </pc:spChg>
      </pc:sldChg>
      <pc:sldChg chg="del">
        <pc:chgData name="Anthony Magee" userId="736170f9-24ce-496e-b799-7497722aa7da" providerId="ADAL" clId="{6F450165-FF0E-4786-BDE7-B2D8447C3494}" dt="2023-05-17T10:44:38.570" v="203" actId="47"/>
        <pc:sldMkLst>
          <pc:docMk/>
          <pc:sldMk cId="4037102251" sldId="2147375802"/>
        </pc:sldMkLst>
      </pc:sldChg>
      <pc:sldChg chg="new del">
        <pc:chgData name="Anthony Magee" userId="736170f9-24ce-496e-b799-7497722aa7da" providerId="ADAL" clId="{6F450165-FF0E-4786-BDE7-B2D8447C3494}" dt="2023-05-18T23:00:44.818" v="3727" actId="47"/>
        <pc:sldMkLst>
          <pc:docMk/>
          <pc:sldMk cId="740260661" sldId="2147375803"/>
        </pc:sldMkLst>
      </pc:sldChg>
      <pc:sldChg chg="new del">
        <pc:chgData name="Anthony Magee" userId="736170f9-24ce-496e-b799-7497722aa7da" providerId="ADAL" clId="{6F450165-FF0E-4786-BDE7-B2D8447C3494}" dt="2023-05-18T23:06:54.929" v="3729" actId="47"/>
        <pc:sldMkLst>
          <pc:docMk/>
          <pc:sldMk cId="1210100989" sldId="2147375803"/>
        </pc:sldMkLst>
      </pc:sldChg>
      <pc:sldChg chg="addSp delSp modSp new mod ord">
        <pc:chgData name="Anthony Magee" userId="736170f9-24ce-496e-b799-7497722aa7da" providerId="ADAL" clId="{6F450165-FF0E-4786-BDE7-B2D8447C3494}" dt="2023-05-18T23:55:51.461" v="3976" actId="1076"/>
        <pc:sldMkLst>
          <pc:docMk/>
          <pc:sldMk cId="2338367923" sldId="2147375803"/>
        </pc:sldMkLst>
        <pc:spChg chg="mod">
          <ac:chgData name="Anthony Magee" userId="736170f9-24ce-496e-b799-7497722aa7da" providerId="ADAL" clId="{6F450165-FF0E-4786-BDE7-B2D8447C3494}" dt="2023-05-18T23:07:08.794" v="3757" actId="20577"/>
          <ac:spMkLst>
            <pc:docMk/>
            <pc:sldMk cId="2338367923" sldId="2147375803"/>
            <ac:spMk id="2" creationId="{7D7FE744-93A4-14B3-B9C7-85D7B35323AF}"/>
          </ac:spMkLst>
        </pc:spChg>
        <pc:spChg chg="add mod">
          <ac:chgData name="Anthony Magee" userId="736170f9-24ce-496e-b799-7497722aa7da" providerId="ADAL" clId="{6F450165-FF0E-4786-BDE7-B2D8447C3494}" dt="2023-05-18T23:55:51.461" v="3976" actId="1076"/>
          <ac:spMkLst>
            <pc:docMk/>
            <pc:sldMk cId="2338367923" sldId="2147375803"/>
            <ac:spMk id="8" creationId="{291D2633-7D68-4C0F-E3C5-46355728963D}"/>
          </ac:spMkLst>
        </pc:spChg>
        <pc:picChg chg="add mod">
          <ac:chgData name="Anthony Magee" userId="736170f9-24ce-496e-b799-7497722aa7da" providerId="ADAL" clId="{6F450165-FF0E-4786-BDE7-B2D8447C3494}" dt="2023-05-18T23:22:27.906" v="3773" actId="1076"/>
          <ac:picMkLst>
            <pc:docMk/>
            <pc:sldMk cId="2338367923" sldId="2147375803"/>
            <ac:picMk id="4" creationId="{1DA669D2-82C3-101A-87B8-1EB5F1850427}"/>
          </ac:picMkLst>
        </pc:picChg>
        <pc:picChg chg="add mod">
          <ac:chgData name="Anthony Magee" userId="736170f9-24ce-496e-b799-7497722aa7da" providerId="ADAL" clId="{6F450165-FF0E-4786-BDE7-B2D8447C3494}" dt="2023-05-18T23:22:23.945" v="3771" actId="1076"/>
          <ac:picMkLst>
            <pc:docMk/>
            <pc:sldMk cId="2338367923" sldId="2147375803"/>
            <ac:picMk id="6" creationId="{9D40B4AE-931B-555B-3431-8DB561BBC695}"/>
          </ac:picMkLst>
        </pc:picChg>
        <pc:picChg chg="add del mod">
          <ac:chgData name="Anthony Magee" userId="736170f9-24ce-496e-b799-7497722aa7da" providerId="ADAL" clId="{6F450165-FF0E-4786-BDE7-B2D8447C3494}" dt="2023-05-18T23:18:23.118" v="3760" actId="478"/>
          <ac:picMkLst>
            <pc:docMk/>
            <pc:sldMk cId="2338367923" sldId="2147375803"/>
            <ac:picMk id="2050" creationId="{A46A3BAB-E728-FB71-0018-92620BC33F80}"/>
          </ac:picMkLst>
        </pc:picChg>
      </pc:sldChg>
      <pc:sldChg chg="del">
        <pc:chgData name="Anthony Magee" userId="736170f9-24ce-496e-b799-7497722aa7da" providerId="ADAL" clId="{6F450165-FF0E-4786-BDE7-B2D8447C3494}" dt="2023-05-17T10:44:39.141" v="204" actId="47"/>
        <pc:sldMkLst>
          <pc:docMk/>
          <pc:sldMk cId="3543888230" sldId="2147375803"/>
        </pc:sldMkLst>
      </pc:sldChg>
      <pc:sldChg chg="addSp delSp modSp new mod ord">
        <pc:chgData name="Anthony Magee" userId="736170f9-24ce-496e-b799-7497722aa7da" providerId="ADAL" clId="{6F450165-FF0E-4786-BDE7-B2D8447C3494}" dt="2023-05-19T09:52:15.728" v="7953" actId="1076"/>
        <pc:sldMkLst>
          <pc:docMk/>
          <pc:sldMk cId="1574078845" sldId="2147375804"/>
        </pc:sldMkLst>
        <pc:spChg chg="mod">
          <ac:chgData name="Anthony Magee" userId="736170f9-24ce-496e-b799-7497722aa7da" providerId="ADAL" clId="{6F450165-FF0E-4786-BDE7-B2D8447C3494}" dt="2023-05-18T23:25:20.928" v="3817" actId="20577"/>
          <ac:spMkLst>
            <pc:docMk/>
            <pc:sldMk cId="1574078845" sldId="2147375804"/>
            <ac:spMk id="2" creationId="{8761F15B-0223-750A-E406-41B10F15F26B}"/>
          </ac:spMkLst>
        </pc:spChg>
        <pc:spChg chg="add mod">
          <ac:chgData name="Anthony Magee" userId="736170f9-24ce-496e-b799-7497722aa7da" providerId="ADAL" clId="{6F450165-FF0E-4786-BDE7-B2D8447C3494}" dt="2023-05-19T09:52:15.728" v="7953" actId="1076"/>
          <ac:spMkLst>
            <pc:docMk/>
            <pc:sldMk cId="1574078845" sldId="2147375804"/>
            <ac:spMk id="3" creationId="{CC46990C-25AA-75AE-744B-3F608B634133}"/>
          </ac:spMkLst>
        </pc:spChg>
        <pc:spChg chg="add del mod">
          <ac:chgData name="Anthony Magee" userId="736170f9-24ce-496e-b799-7497722aa7da" providerId="ADAL" clId="{6F450165-FF0E-4786-BDE7-B2D8447C3494}" dt="2023-05-18T23:29:25.194" v="3825" actId="478"/>
          <ac:spMkLst>
            <pc:docMk/>
            <pc:sldMk cId="1574078845" sldId="2147375804"/>
            <ac:spMk id="6" creationId="{61DF4F2C-87C8-BA8C-FD86-C2BBFF043B54}"/>
          </ac:spMkLst>
        </pc:spChg>
        <pc:spChg chg="add mod">
          <ac:chgData name="Anthony Magee" userId="736170f9-24ce-496e-b799-7497722aa7da" providerId="ADAL" clId="{6F450165-FF0E-4786-BDE7-B2D8447C3494}" dt="2023-05-19T00:01:23.189" v="4367" actId="1035"/>
          <ac:spMkLst>
            <pc:docMk/>
            <pc:sldMk cId="1574078845" sldId="2147375804"/>
            <ac:spMk id="10" creationId="{7F96EFC3-051B-BCBB-9207-206AEC5A9D4D}"/>
          </ac:spMkLst>
        </pc:spChg>
        <pc:spChg chg="add mod">
          <ac:chgData name="Anthony Magee" userId="736170f9-24ce-496e-b799-7497722aa7da" providerId="ADAL" clId="{6F450165-FF0E-4786-BDE7-B2D8447C3494}" dt="2023-05-19T00:01:23.189" v="4367" actId="1035"/>
          <ac:spMkLst>
            <pc:docMk/>
            <pc:sldMk cId="1574078845" sldId="2147375804"/>
            <ac:spMk id="11" creationId="{8B092406-24A8-A007-7870-3FE9CCAB323D}"/>
          </ac:spMkLst>
        </pc:spChg>
        <pc:spChg chg="add mod">
          <ac:chgData name="Anthony Magee" userId="736170f9-24ce-496e-b799-7497722aa7da" providerId="ADAL" clId="{6F450165-FF0E-4786-BDE7-B2D8447C3494}" dt="2023-05-19T00:06:23.533" v="4395" actId="20577"/>
          <ac:spMkLst>
            <pc:docMk/>
            <pc:sldMk cId="1574078845" sldId="2147375804"/>
            <ac:spMk id="12" creationId="{A2897E00-DF7D-A3D9-C683-F6AE5D217E68}"/>
          </ac:spMkLst>
        </pc:spChg>
        <pc:spChg chg="add mod">
          <ac:chgData name="Anthony Magee" userId="736170f9-24ce-496e-b799-7497722aa7da" providerId="ADAL" clId="{6F450165-FF0E-4786-BDE7-B2D8447C3494}" dt="2023-05-19T00:02:34.231" v="4388" actId="1076"/>
          <ac:spMkLst>
            <pc:docMk/>
            <pc:sldMk cId="1574078845" sldId="2147375804"/>
            <ac:spMk id="13" creationId="{CB8B0B55-A0C1-0934-125D-BE32406B0A5F}"/>
          </ac:spMkLst>
        </pc:spChg>
        <pc:picChg chg="add mod">
          <ac:chgData name="Anthony Magee" userId="736170f9-24ce-496e-b799-7497722aa7da" providerId="ADAL" clId="{6F450165-FF0E-4786-BDE7-B2D8447C3494}" dt="2023-05-19T09:52:08.959" v="7952" actId="1076"/>
          <ac:picMkLst>
            <pc:docMk/>
            <pc:sldMk cId="1574078845" sldId="2147375804"/>
            <ac:picMk id="4" creationId="{B8504CB6-CA1B-423E-8F65-B046067D122B}"/>
          </ac:picMkLst>
        </pc:picChg>
        <pc:picChg chg="add mod">
          <ac:chgData name="Anthony Magee" userId="736170f9-24ce-496e-b799-7497722aa7da" providerId="ADAL" clId="{6F450165-FF0E-4786-BDE7-B2D8447C3494}" dt="2023-05-19T00:01:23.189" v="4367" actId="1035"/>
          <ac:picMkLst>
            <pc:docMk/>
            <pc:sldMk cId="1574078845" sldId="2147375804"/>
            <ac:picMk id="8" creationId="{094E55B7-F87B-765B-2A77-5ED8504AB2C2}"/>
          </ac:picMkLst>
        </pc:picChg>
      </pc:sldChg>
      <pc:sldChg chg="del">
        <pc:chgData name="Anthony Magee" userId="736170f9-24ce-496e-b799-7497722aa7da" providerId="ADAL" clId="{6F450165-FF0E-4786-BDE7-B2D8447C3494}" dt="2023-05-17T10:44:39.732" v="205" actId="47"/>
        <pc:sldMkLst>
          <pc:docMk/>
          <pc:sldMk cId="4167342310" sldId="2147375804"/>
        </pc:sldMkLst>
      </pc:sldChg>
      <pc:sldChg chg="del">
        <pc:chgData name="Anthony Magee" userId="736170f9-24ce-496e-b799-7497722aa7da" providerId="ADAL" clId="{6F450165-FF0E-4786-BDE7-B2D8447C3494}" dt="2023-05-17T10:44:41.048" v="206" actId="47"/>
        <pc:sldMkLst>
          <pc:docMk/>
          <pc:sldMk cId="377651045" sldId="2147375805"/>
        </pc:sldMkLst>
      </pc:sldChg>
      <pc:sldChg chg="modSp new mod">
        <pc:chgData name="Anthony Magee" userId="736170f9-24ce-496e-b799-7497722aa7da" providerId="ADAL" clId="{6F450165-FF0E-4786-BDE7-B2D8447C3494}" dt="2023-05-18T23:49:00.036" v="3933" actId="20577"/>
        <pc:sldMkLst>
          <pc:docMk/>
          <pc:sldMk cId="1648948179" sldId="2147375805"/>
        </pc:sldMkLst>
        <pc:spChg chg="mod">
          <ac:chgData name="Anthony Magee" userId="736170f9-24ce-496e-b799-7497722aa7da" providerId="ADAL" clId="{6F450165-FF0E-4786-BDE7-B2D8447C3494}" dt="2023-05-18T23:48:26.424" v="3890" actId="20577"/>
          <ac:spMkLst>
            <pc:docMk/>
            <pc:sldMk cId="1648948179" sldId="2147375805"/>
            <ac:spMk id="2" creationId="{93AB8408-3BEB-7C23-24EA-EDFDDEF91565}"/>
          </ac:spMkLst>
        </pc:spChg>
        <pc:spChg chg="mod">
          <ac:chgData name="Anthony Magee" userId="736170f9-24ce-496e-b799-7497722aa7da" providerId="ADAL" clId="{6F450165-FF0E-4786-BDE7-B2D8447C3494}" dt="2023-05-18T23:49:00.036" v="3933" actId="20577"/>
          <ac:spMkLst>
            <pc:docMk/>
            <pc:sldMk cId="1648948179" sldId="2147375805"/>
            <ac:spMk id="3" creationId="{04C54272-71CA-ECCD-E819-2CAA8C26AB77}"/>
          </ac:spMkLst>
        </pc:spChg>
      </pc:sldChg>
      <pc:sldChg chg="del">
        <pc:chgData name="Anthony Magee" userId="736170f9-24ce-496e-b799-7497722aa7da" providerId="ADAL" clId="{6F450165-FF0E-4786-BDE7-B2D8447C3494}" dt="2023-05-17T10:44:34.884" v="197" actId="47"/>
        <pc:sldMkLst>
          <pc:docMk/>
          <pc:sldMk cId="886581906" sldId="2147375806"/>
        </pc:sldMkLst>
      </pc:sldChg>
      <pc:sldChg chg="modSp mod">
        <pc:chgData name="Anthony Magee" userId="736170f9-24ce-496e-b799-7497722aa7da" providerId="ADAL" clId="{6F450165-FF0E-4786-BDE7-B2D8447C3494}" dt="2023-05-19T00:13:53.296" v="4600" actId="20577"/>
        <pc:sldMkLst>
          <pc:docMk/>
          <pc:sldMk cId="2390057769" sldId="2147375806"/>
        </pc:sldMkLst>
        <pc:spChg chg="mod">
          <ac:chgData name="Anthony Magee" userId="736170f9-24ce-496e-b799-7497722aa7da" providerId="ADAL" clId="{6F450165-FF0E-4786-BDE7-B2D8447C3494}" dt="2023-05-19T00:13:11.181" v="4461" actId="14100"/>
          <ac:spMkLst>
            <pc:docMk/>
            <pc:sldMk cId="2390057769" sldId="2147375806"/>
            <ac:spMk id="2" creationId="{93AB8408-3BEB-7C23-24EA-EDFDDEF91565}"/>
          </ac:spMkLst>
        </pc:spChg>
        <pc:spChg chg="mod">
          <ac:chgData name="Anthony Magee" userId="736170f9-24ce-496e-b799-7497722aa7da" providerId="ADAL" clId="{6F450165-FF0E-4786-BDE7-B2D8447C3494}" dt="2023-05-19T00:13:53.296" v="4600" actId="20577"/>
          <ac:spMkLst>
            <pc:docMk/>
            <pc:sldMk cId="2390057769" sldId="2147375806"/>
            <ac:spMk id="3" creationId="{04C54272-71CA-ECCD-E819-2CAA8C26AB77}"/>
          </ac:spMkLst>
        </pc:spChg>
      </pc:sldChg>
      <pc:sldChg chg="addSp delSp modSp new mod ord">
        <pc:chgData name="Anthony Magee" userId="736170f9-24ce-496e-b799-7497722aa7da" providerId="ADAL" clId="{6F450165-FF0E-4786-BDE7-B2D8447C3494}" dt="2023-05-19T01:51:23.834" v="6630" actId="20577"/>
        <pc:sldMkLst>
          <pc:docMk/>
          <pc:sldMk cId="2989064486" sldId="2147375807"/>
        </pc:sldMkLst>
        <pc:spChg chg="del">
          <ac:chgData name="Anthony Magee" userId="736170f9-24ce-496e-b799-7497722aa7da" providerId="ADAL" clId="{6F450165-FF0E-4786-BDE7-B2D8447C3494}" dt="2023-05-19T00:23:35.339" v="4794" actId="478"/>
          <ac:spMkLst>
            <pc:docMk/>
            <pc:sldMk cId="2989064486" sldId="2147375807"/>
            <ac:spMk id="2" creationId="{806ACA13-0D98-1929-5E07-A8ED458C804A}"/>
          </ac:spMkLst>
        </pc:spChg>
        <pc:spChg chg="del mod">
          <ac:chgData name="Anthony Magee" userId="736170f9-24ce-496e-b799-7497722aa7da" providerId="ADAL" clId="{6F450165-FF0E-4786-BDE7-B2D8447C3494}" dt="2023-05-19T00:35:29.261" v="5125" actId="478"/>
          <ac:spMkLst>
            <pc:docMk/>
            <pc:sldMk cId="2989064486" sldId="2147375807"/>
            <ac:spMk id="3" creationId="{854FA708-8F45-8AA7-8C9D-B46234CFAF40}"/>
          </ac:spMkLst>
        </pc:spChg>
        <pc:spChg chg="mod">
          <ac:chgData name="Anthony Magee" userId="736170f9-24ce-496e-b799-7497722aa7da" providerId="ADAL" clId="{6F450165-FF0E-4786-BDE7-B2D8447C3494}" dt="2023-05-19T00:35:37.467" v="5148" actId="20577"/>
          <ac:spMkLst>
            <pc:docMk/>
            <pc:sldMk cId="2989064486" sldId="2147375807"/>
            <ac:spMk id="4" creationId="{FF3F7DF1-E5F4-D70C-E93E-2A4C6381C0C7}"/>
          </ac:spMkLst>
        </pc:spChg>
        <pc:spChg chg="del mod topLvl">
          <ac:chgData name="Anthony Magee" userId="736170f9-24ce-496e-b799-7497722aa7da" providerId="ADAL" clId="{6F450165-FF0E-4786-BDE7-B2D8447C3494}" dt="2023-05-19T01:49:33.715" v="6614" actId="478"/>
          <ac:spMkLst>
            <pc:docMk/>
            <pc:sldMk cId="2989064486" sldId="2147375807"/>
            <ac:spMk id="6" creationId="{D504E6EB-76CC-72EE-0EF9-6E3A442F4853}"/>
          </ac:spMkLst>
        </pc:spChg>
        <pc:spChg chg="del mod topLvl">
          <ac:chgData name="Anthony Magee" userId="736170f9-24ce-496e-b799-7497722aa7da" providerId="ADAL" clId="{6F450165-FF0E-4786-BDE7-B2D8447C3494}" dt="2023-05-19T00:24:18.116" v="4801" actId="478"/>
          <ac:spMkLst>
            <pc:docMk/>
            <pc:sldMk cId="2989064486" sldId="2147375807"/>
            <ac:spMk id="7" creationId="{F47DF291-103E-081F-26F3-99DB189270B8}"/>
          </ac:spMkLst>
        </pc:spChg>
        <pc:spChg chg="mod topLvl">
          <ac:chgData name="Anthony Magee" userId="736170f9-24ce-496e-b799-7497722aa7da" providerId="ADAL" clId="{6F450165-FF0E-4786-BDE7-B2D8447C3494}" dt="2023-05-19T00:38:30.568" v="5205" actId="1076"/>
          <ac:spMkLst>
            <pc:docMk/>
            <pc:sldMk cId="2989064486" sldId="2147375807"/>
            <ac:spMk id="8" creationId="{8FDB18A6-C4F2-4819-1976-44B347CDC196}"/>
          </ac:spMkLst>
        </pc:spChg>
        <pc:spChg chg="del mod topLvl">
          <ac:chgData name="Anthony Magee" userId="736170f9-24ce-496e-b799-7497722aa7da" providerId="ADAL" clId="{6F450165-FF0E-4786-BDE7-B2D8447C3494}" dt="2023-05-19T01:49:33.715" v="6614" actId="478"/>
          <ac:spMkLst>
            <pc:docMk/>
            <pc:sldMk cId="2989064486" sldId="2147375807"/>
            <ac:spMk id="9" creationId="{59E9CD7E-4BE6-7ECC-4DF9-213F9CB77DA2}"/>
          </ac:spMkLst>
        </pc:spChg>
        <pc:spChg chg="del mod topLvl">
          <ac:chgData name="Anthony Magee" userId="736170f9-24ce-496e-b799-7497722aa7da" providerId="ADAL" clId="{6F450165-FF0E-4786-BDE7-B2D8447C3494}" dt="2023-05-19T01:49:33.715" v="6614" actId="478"/>
          <ac:spMkLst>
            <pc:docMk/>
            <pc:sldMk cId="2989064486" sldId="2147375807"/>
            <ac:spMk id="10" creationId="{8619F3DD-BB5E-0504-C529-C3E693CA3A39}"/>
          </ac:spMkLst>
        </pc:spChg>
        <pc:spChg chg="add del mod">
          <ac:chgData name="Anthony Magee" userId="736170f9-24ce-496e-b799-7497722aa7da" providerId="ADAL" clId="{6F450165-FF0E-4786-BDE7-B2D8447C3494}" dt="2023-05-19T00:31:39.339" v="5022" actId="478"/>
          <ac:spMkLst>
            <pc:docMk/>
            <pc:sldMk cId="2989064486" sldId="2147375807"/>
            <ac:spMk id="11" creationId="{525D564D-E373-1AB5-2717-1B3FED38FCDF}"/>
          </ac:spMkLst>
        </pc:spChg>
        <pc:spChg chg="mod">
          <ac:chgData name="Anthony Magee" userId="736170f9-24ce-496e-b799-7497722aa7da" providerId="ADAL" clId="{6F450165-FF0E-4786-BDE7-B2D8447C3494}" dt="2023-05-19T00:24:24.764" v="4803"/>
          <ac:spMkLst>
            <pc:docMk/>
            <pc:sldMk cId="2989064486" sldId="2147375807"/>
            <ac:spMk id="13" creationId="{B38ECF3B-6193-8672-3034-F61B752E3574}"/>
          </ac:spMkLst>
        </pc:spChg>
        <pc:spChg chg="mod">
          <ac:chgData name="Anthony Magee" userId="736170f9-24ce-496e-b799-7497722aa7da" providerId="ADAL" clId="{6F450165-FF0E-4786-BDE7-B2D8447C3494}" dt="2023-05-19T00:24:24.764" v="4803"/>
          <ac:spMkLst>
            <pc:docMk/>
            <pc:sldMk cId="2989064486" sldId="2147375807"/>
            <ac:spMk id="14" creationId="{CA08438A-23B7-A86F-7489-F2E88427EC0B}"/>
          </ac:spMkLst>
        </pc:spChg>
        <pc:spChg chg="mod">
          <ac:chgData name="Anthony Magee" userId="736170f9-24ce-496e-b799-7497722aa7da" providerId="ADAL" clId="{6F450165-FF0E-4786-BDE7-B2D8447C3494}" dt="2023-05-19T00:24:24.764" v="4803"/>
          <ac:spMkLst>
            <pc:docMk/>
            <pc:sldMk cId="2989064486" sldId="2147375807"/>
            <ac:spMk id="15" creationId="{ADE9F3D4-8598-A262-4842-B3F6EF2CA684}"/>
          </ac:spMkLst>
        </pc:spChg>
        <pc:spChg chg="mod">
          <ac:chgData name="Anthony Magee" userId="736170f9-24ce-496e-b799-7497722aa7da" providerId="ADAL" clId="{6F450165-FF0E-4786-BDE7-B2D8447C3494}" dt="2023-05-19T00:24:24.764" v="4803"/>
          <ac:spMkLst>
            <pc:docMk/>
            <pc:sldMk cId="2989064486" sldId="2147375807"/>
            <ac:spMk id="16" creationId="{DC93C45D-1E78-6495-88C5-37B9AD62C6A9}"/>
          </ac:spMkLst>
        </pc:spChg>
        <pc:spChg chg="mod">
          <ac:chgData name="Anthony Magee" userId="736170f9-24ce-496e-b799-7497722aa7da" providerId="ADAL" clId="{6F450165-FF0E-4786-BDE7-B2D8447C3494}" dt="2023-05-19T00:24:24.764" v="4803"/>
          <ac:spMkLst>
            <pc:docMk/>
            <pc:sldMk cId="2989064486" sldId="2147375807"/>
            <ac:spMk id="17" creationId="{DC263154-AC29-29E7-B1FB-D0ACEE5E000F}"/>
          </ac:spMkLst>
        </pc:spChg>
        <pc:spChg chg="add del mod">
          <ac:chgData name="Anthony Magee" userId="736170f9-24ce-496e-b799-7497722aa7da" providerId="ADAL" clId="{6F450165-FF0E-4786-BDE7-B2D8447C3494}" dt="2023-05-19T00:24:27.564" v="4804"/>
          <ac:spMkLst>
            <pc:docMk/>
            <pc:sldMk cId="2989064486" sldId="2147375807"/>
            <ac:spMk id="18" creationId="{D1152DEB-D28D-07D1-1B63-83411418EA45}"/>
          </ac:spMkLst>
        </pc:spChg>
        <pc:spChg chg="add mod">
          <ac:chgData name="Anthony Magee" userId="736170f9-24ce-496e-b799-7497722aa7da" providerId="ADAL" clId="{6F450165-FF0E-4786-BDE7-B2D8447C3494}" dt="2023-05-19T00:38:30.568" v="5205" actId="1076"/>
          <ac:spMkLst>
            <pc:docMk/>
            <pc:sldMk cId="2989064486" sldId="2147375807"/>
            <ac:spMk id="19" creationId="{00E4AC3D-E2EE-4120-9D66-AC4A8332846B}"/>
          </ac:spMkLst>
        </pc:spChg>
        <pc:spChg chg="add mod ord">
          <ac:chgData name="Anthony Magee" userId="736170f9-24ce-496e-b799-7497722aa7da" providerId="ADAL" clId="{6F450165-FF0E-4786-BDE7-B2D8447C3494}" dt="2023-05-19T00:38:30.568" v="5205" actId="1076"/>
          <ac:spMkLst>
            <pc:docMk/>
            <pc:sldMk cId="2989064486" sldId="2147375807"/>
            <ac:spMk id="20" creationId="{96A06928-002D-9F13-EF8A-799AADC80983}"/>
          </ac:spMkLst>
        </pc:spChg>
        <pc:spChg chg="add del mod">
          <ac:chgData name="Anthony Magee" userId="736170f9-24ce-496e-b799-7497722aa7da" providerId="ADAL" clId="{6F450165-FF0E-4786-BDE7-B2D8447C3494}" dt="2023-05-19T01:49:49.608" v="6616" actId="478"/>
          <ac:spMkLst>
            <pc:docMk/>
            <pc:sldMk cId="2989064486" sldId="2147375807"/>
            <ac:spMk id="21" creationId="{1E17DC7F-7E9A-63A3-3159-C7111C776866}"/>
          </ac:spMkLst>
        </pc:spChg>
        <pc:spChg chg="add mod">
          <ac:chgData name="Anthony Magee" userId="736170f9-24ce-496e-b799-7497722aa7da" providerId="ADAL" clId="{6F450165-FF0E-4786-BDE7-B2D8447C3494}" dt="2023-05-19T00:38:30.568" v="5205" actId="1076"/>
          <ac:spMkLst>
            <pc:docMk/>
            <pc:sldMk cId="2989064486" sldId="2147375807"/>
            <ac:spMk id="22" creationId="{1F9F5C42-60B9-C197-1DBD-567213E3A8C1}"/>
          </ac:spMkLst>
        </pc:spChg>
        <pc:spChg chg="add del mod">
          <ac:chgData name="Anthony Magee" userId="736170f9-24ce-496e-b799-7497722aa7da" providerId="ADAL" clId="{6F450165-FF0E-4786-BDE7-B2D8447C3494}" dt="2023-05-19T01:49:52.736" v="6618" actId="478"/>
          <ac:spMkLst>
            <pc:docMk/>
            <pc:sldMk cId="2989064486" sldId="2147375807"/>
            <ac:spMk id="23" creationId="{EBF8198A-3595-8198-EF43-785792DF2913}"/>
          </ac:spMkLst>
        </pc:spChg>
        <pc:spChg chg="add del mod">
          <ac:chgData name="Anthony Magee" userId="736170f9-24ce-496e-b799-7497722aa7da" providerId="ADAL" clId="{6F450165-FF0E-4786-BDE7-B2D8447C3494}" dt="2023-05-19T01:49:50.852" v="6617" actId="478"/>
          <ac:spMkLst>
            <pc:docMk/>
            <pc:sldMk cId="2989064486" sldId="2147375807"/>
            <ac:spMk id="24" creationId="{E364A640-3B40-39BC-04C1-02E7132DE10C}"/>
          </ac:spMkLst>
        </pc:spChg>
        <pc:spChg chg="add mod">
          <ac:chgData name="Anthony Magee" userId="736170f9-24ce-496e-b799-7497722aa7da" providerId="ADAL" clId="{6F450165-FF0E-4786-BDE7-B2D8447C3494}" dt="2023-05-19T00:38:30.568" v="5205" actId="1076"/>
          <ac:spMkLst>
            <pc:docMk/>
            <pc:sldMk cId="2989064486" sldId="2147375807"/>
            <ac:spMk id="25" creationId="{B959C5DF-CFD9-10F5-E637-4E3D855600CB}"/>
          </ac:spMkLst>
        </pc:spChg>
        <pc:spChg chg="add mod">
          <ac:chgData name="Anthony Magee" userId="736170f9-24ce-496e-b799-7497722aa7da" providerId="ADAL" clId="{6F450165-FF0E-4786-BDE7-B2D8447C3494}" dt="2023-05-19T01:49:27.319" v="6613" actId="1076"/>
          <ac:spMkLst>
            <pc:docMk/>
            <pc:sldMk cId="2989064486" sldId="2147375807"/>
            <ac:spMk id="26" creationId="{AFA603F4-52AB-3686-831A-5FB9C3774350}"/>
          </ac:spMkLst>
        </pc:spChg>
        <pc:spChg chg="add mod">
          <ac:chgData name="Anthony Magee" userId="736170f9-24ce-496e-b799-7497722aa7da" providerId="ADAL" clId="{6F450165-FF0E-4786-BDE7-B2D8447C3494}" dt="2023-05-19T00:38:30.568" v="5205" actId="1076"/>
          <ac:spMkLst>
            <pc:docMk/>
            <pc:sldMk cId="2989064486" sldId="2147375807"/>
            <ac:spMk id="27" creationId="{9E4EE662-CE1B-9C9D-F475-58B80EBA74D5}"/>
          </ac:spMkLst>
        </pc:spChg>
        <pc:spChg chg="add del mod">
          <ac:chgData name="Anthony Magee" userId="736170f9-24ce-496e-b799-7497722aa7da" providerId="ADAL" clId="{6F450165-FF0E-4786-BDE7-B2D8447C3494}" dt="2023-05-19T01:49:59.300" v="6619" actId="478"/>
          <ac:spMkLst>
            <pc:docMk/>
            <pc:sldMk cId="2989064486" sldId="2147375807"/>
            <ac:spMk id="28" creationId="{F49CCD41-9A26-59A7-5B7D-E9848CAE0F9E}"/>
          </ac:spMkLst>
        </pc:spChg>
        <pc:spChg chg="add mod ord">
          <ac:chgData name="Anthony Magee" userId="736170f9-24ce-496e-b799-7497722aa7da" providerId="ADAL" clId="{6F450165-FF0E-4786-BDE7-B2D8447C3494}" dt="2023-05-19T00:38:30.568" v="5205" actId="1076"/>
          <ac:spMkLst>
            <pc:docMk/>
            <pc:sldMk cId="2989064486" sldId="2147375807"/>
            <ac:spMk id="29" creationId="{9121547D-2EB3-92E3-6592-992549910E09}"/>
          </ac:spMkLst>
        </pc:spChg>
        <pc:spChg chg="add del mod">
          <ac:chgData name="Anthony Magee" userId="736170f9-24ce-496e-b799-7497722aa7da" providerId="ADAL" clId="{6F450165-FF0E-4786-BDE7-B2D8447C3494}" dt="2023-05-19T01:50:03.293" v="6621" actId="478"/>
          <ac:spMkLst>
            <pc:docMk/>
            <pc:sldMk cId="2989064486" sldId="2147375807"/>
            <ac:spMk id="30" creationId="{8716B9C9-7915-5702-89DB-866042A8DEA5}"/>
          </ac:spMkLst>
        </pc:spChg>
        <pc:spChg chg="add del mod">
          <ac:chgData name="Anthony Magee" userId="736170f9-24ce-496e-b799-7497722aa7da" providerId="ADAL" clId="{6F450165-FF0E-4786-BDE7-B2D8447C3494}" dt="2023-05-19T01:50:01.219" v="6620" actId="478"/>
          <ac:spMkLst>
            <pc:docMk/>
            <pc:sldMk cId="2989064486" sldId="2147375807"/>
            <ac:spMk id="31" creationId="{874E46A0-4958-00ED-3495-1110C55C9D4D}"/>
          </ac:spMkLst>
        </pc:spChg>
        <pc:spChg chg="add mod">
          <ac:chgData name="Anthony Magee" userId="736170f9-24ce-496e-b799-7497722aa7da" providerId="ADAL" clId="{6F450165-FF0E-4786-BDE7-B2D8447C3494}" dt="2023-05-19T00:38:30.568" v="5205" actId="1076"/>
          <ac:spMkLst>
            <pc:docMk/>
            <pc:sldMk cId="2989064486" sldId="2147375807"/>
            <ac:spMk id="32" creationId="{B5E6CE96-CB95-B773-7D84-868AD0559271}"/>
          </ac:spMkLst>
        </pc:spChg>
        <pc:spChg chg="add del mod">
          <ac:chgData name="Anthony Magee" userId="736170f9-24ce-496e-b799-7497722aa7da" providerId="ADAL" clId="{6F450165-FF0E-4786-BDE7-B2D8447C3494}" dt="2023-05-19T00:31:44.638" v="5023" actId="478"/>
          <ac:spMkLst>
            <pc:docMk/>
            <pc:sldMk cId="2989064486" sldId="2147375807"/>
            <ac:spMk id="33" creationId="{0AECB816-A73F-26BF-2B25-F7DB6F7527FE}"/>
          </ac:spMkLst>
        </pc:spChg>
        <pc:spChg chg="add mod">
          <ac:chgData name="Anthony Magee" userId="736170f9-24ce-496e-b799-7497722aa7da" providerId="ADAL" clId="{6F450165-FF0E-4786-BDE7-B2D8447C3494}" dt="2023-05-19T00:56:02.874" v="5981" actId="1076"/>
          <ac:spMkLst>
            <pc:docMk/>
            <pc:sldMk cId="2989064486" sldId="2147375807"/>
            <ac:spMk id="34" creationId="{1C2BB58D-46E7-DF2A-BE90-52406B8F2076}"/>
          </ac:spMkLst>
        </pc:spChg>
        <pc:spChg chg="add del mod">
          <ac:chgData name="Anthony Magee" userId="736170f9-24ce-496e-b799-7497722aa7da" providerId="ADAL" clId="{6F450165-FF0E-4786-BDE7-B2D8447C3494}" dt="2023-05-19T00:32:32.405" v="5048" actId="478"/>
          <ac:spMkLst>
            <pc:docMk/>
            <pc:sldMk cId="2989064486" sldId="2147375807"/>
            <ac:spMk id="35" creationId="{136D42CC-9A57-98F0-316F-7774814B1472}"/>
          </ac:spMkLst>
        </pc:spChg>
        <pc:spChg chg="add mod">
          <ac:chgData name="Anthony Magee" userId="736170f9-24ce-496e-b799-7497722aa7da" providerId="ADAL" clId="{6F450165-FF0E-4786-BDE7-B2D8447C3494}" dt="2023-05-19T00:38:30.568" v="5205" actId="1076"/>
          <ac:spMkLst>
            <pc:docMk/>
            <pc:sldMk cId="2989064486" sldId="2147375807"/>
            <ac:spMk id="36" creationId="{FBB87360-DBF8-CC20-D353-C95374058461}"/>
          </ac:spMkLst>
        </pc:spChg>
        <pc:spChg chg="add mod">
          <ac:chgData name="Anthony Magee" userId="736170f9-24ce-496e-b799-7497722aa7da" providerId="ADAL" clId="{6F450165-FF0E-4786-BDE7-B2D8447C3494}" dt="2023-05-19T00:38:30.568" v="5205" actId="1076"/>
          <ac:spMkLst>
            <pc:docMk/>
            <pc:sldMk cId="2989064486" sldId="2147375807"/>
            <ac:spMk id="37" creationId="{E598617F-6A76-8E18-1531-AEECEAA1B819}"/>
          </ac:spMkLst>
        </pc:spChg>
        <pc:spChg chg="add mod">
          <ac:chgData name="Anthony Magee" userId="736170f9-24ce-496e-b799-7497722aa7da" providerId="ADAL" clId="{6F450165-FF0E-4786-BDE7-B2D8447C3494}" dt="2023-05-19T00:38:30.568" v="5205" actId="1076"/>
          <ac:spMkLst>
            <pc:docMk/>
            <pc:sldMk cId="2989064486" sldId="2147375807"/>
            <ac:spMk id="38" creationId="{9C5DC219-4A98-5E8A-3044-30DE58AE8825}"/>
          </ac:spMkLst>
        </pc:spChg>
        <pc:spChg chg="add del mod">
          <ac:chgData name="Anthony Magee" userId="736170f9-24ce-496e-b799-7497722aa7da" providerId="ADAL" clId="{6F450165-FF0E-4786-BDE7-B2D8447C3494}" dt="2023-05-19T00:37:00.984" v="5170" actId="478"/>
          <ac:spMkLst>
            <pc:docMk/>
            <pc:sldMk cId="2989064486" sldId="2147375807"/>
            <ac:spMk id="39" creationId="{0CCB9E74-D5EB-11B3-C17A-08C2886CAFB4}"/>
          </ac:spMkLst>
        </pc:spChg>
        <pc:spChg chg="add del mod">
          <ac:chgData name="Anthony Magee" userId="736170f9-24ce-496e-b799-7497722aa7da" providerId="ADAL" clId="{6F450165-FF0E-4786-BDE7-B2D8447C3494}" dt="2023-05-19T00:36:52.242" v="5168" actId="478"/>
          <ac:spMkLst>
            <pc:docMk/>
            <pc:sldMk cId="2989064486" sldId="2147375807"/>
            <ac:spMk id="40" creationId="{94AB7C66-E1A1-3CB5-FBEE-87F4BA6A66CD}"/>
          </ac:spMkLst>
        </pc:spChg>
        <pc:spChg chg="add del mod">
          <ac:chgData name="Anthony Magee" userId="736170f9-24ce-496e-b799-7497722aa7da" providerId="ADAL" clId="{6F450165-FF0E-4786-BDE7-B2D8447C3494}" dt="2023-05-19T00:37:55.417" v="5203" actId="478"/>
          <ac:spMkLst>
            <pc:docMk/>
            <pc:sldMk cId="2989064486" sldId="2147375807"/>
            <ac:spMk id="41" creationId="{3139CCDC-97FD-151D-2D30-B1A5B33D562F}"/>
          </ac:spMkLst>
        </pc:spChg>
        <pc:spChg chg="add mod">
          <ac:chgData name="Anthony Magee" userId="736170f9-24ce-496e-b799-7497722aa7da" providerId="ADAL" clId="{6F450165-FF0E-4786-BDE7-B2D8447C3494}" dt="2023-05-19T00:48:45.922" v="5689" actId="255"/>
          <ac:spMkLst>
            <pc:docMk/>
            <pc:sldMk cId="2989064486" sldId="2147375807"/>
            <ac:spMk id="42" creationId="{0BEC901A-3A52-9D27-E2E9-1510D166A482}"/>
          </ac:spMkLst>
        </pc:spChg>
        <pc:spChg chg="add mod">
          <ac:chgData name="Anthony Magee" userId="736170f9-24ce-496e-b799-7497722aa7da" providerId="ADAL" clId="{6F450165-FF0E-4786-BDE7-B2D8447C3494}" dt="2023-05-19T00:48:37.099" v="5688" actId="1076"/>
          <ac:spMkLst>
            <pc:docMk/>
            <pc:sldMk cId="2989064486" sldId="2147375807"/>
            <ac:spMk id="43" creationId="{42416056-72DA-F455-4BE9-03760CA62253}"/>
          </ac:spMkLst>
        </pc:spChg>
        <pc:spChg chg="add mod">
          <ac:chgData name="Anthony Magee" userId="736170f9-24ce-496e-b799-7497722aa7da" providerId="ADAL" clId="{6F450165-FF0E-4786-BDE7-B2D8447C3494}" dt="2023-05-19T00:49:04.666" v="5690" actId="255"/>
          <ac:spMkLst>
            <pc:docMk/>
            <pc:sldMk cId="2989064486" sldId="2147375807"/>
            <ac:spMk id="44" creationId="{344E9E6F-B09B-FDDE-7A4A-01061FF3F17B}"/>
          </ac:spMkLst>
        </pc:spChg>
        <pc:spChg chg="add del mod">
          <ac:chgData name="Anthony Magee" userId="736170f9-24ce-496e-b799-7497722aa7da" providerId="ADAL" clId="{6F450165-FF0E-4786-BDE7-B2D8447C3494}" dt="2023-05-19T01:51:13.639" v="6628" actId="20577"/>
          <ac:spMkLst>
            <pc:docMk/>
            <pc:sldMk cId="2989064486" sldId="2147375807"/>
            <ac:spMk id="45" creationId="{8126FB6A-3E7C-8106-19ED-B8BDEE2A28DE}"/>
          </ac:spMkLst>
        </pc:spChg>
        <pc:spChg chg="add mod">
          <ac:chgData name="Anthony Magee" userId="736170f9-24ce-496e-b799-7497722aa7da" providerId="ADAL" clId="{6F450165-FF0E-4786-BDE7-B2D8447C3494}" dt="2023-05-19T01:49:44.590" v="6615" actId="1076"/>
          <ac:spMkLst>
            <pc:docMk/>
            <pc:sldMk cId="2989064486" sldId="2147375807"/>
            <ac:spMk id="46" creationId="{D03A27D6-4B31-E43C-7A61-CE519306E9C0}"/>
          </ac:spMkLst>
        </pc:spChg>
        <pc:spChg chg="add mod">
          <ac:chgData name="Anthony Magee" userId="736170f9-24ce-496e-b799-7497722aa7da" providerId="ADAL" clId="{6F450165-FF0E-4786-BDE7-B2D8447C3494}" dt="2023-05-19T01:49:44.590" v="6615" actId="1076"/>
          <ac:spMkLst>
            <pc:docMk/>
            <pc:sldMk cId="2989064486" sldId="2147375807"/>
            <ac:spMk id="47" creationId="{DB8C8FDE-CD2B-DD6C-2132-C61B634B8A36}"/>
          </ac:spMkLst>
        </pc:spChg>
        <pc:spChg chg="add mod">
          <ac:chgData name="Anthony Magee" userId="736170f9-24ce-496e-b799-7497722aa7da" providerId="ADAL" clId="{6F450165-FF0E-4786-BDE7-B2D8447C3494}" dt="2023-05-19T01:49:44.590" v="6615" actId="1076"/>
          <ac:spMkLst>
            <pc:docMk/>
            <pc:sldMk cId="2989064486" sldId="2147375807"/>
            <ac:spMk id="48" creationId="{4991C49A-3D61-BCA9-B955-CFA23900F6DE}"/>
          </ac:spMkLst>
        </pc:spChg>
        <pc:spChg chg="add mod ord">
          <ac:chgData name="Anthony Magee" userId="736170f9-24ce-496e-b799-7497722aa7da" providerId="ADAL" clId="{6F450165-FF0E-4786-BDE7-B2D8447C3494}" dt="2023-05-19T01:51:18.075" v="6629" actId="20577"/>
          <ac:spMkLst>
            <pc:docMk/>
            <pc:sldMk cId="2989064486" sldId="2147375807"/>
            <ac:spMk id="49" creationId="{2EE026D0-1285-50F1-48EF-B84A6A39A79A}"/>
          </ac:spMkLst>
        </pc:spChg>
        <pc:spChg chg="add mod ord">
          <ac:chgData name="Anthony Magee" userId="736170f9-24ce-496e-b799-7497722aa7da" providerId="ADAL" clId="{6F450165-FF0E-4786-BDE7-B2D8447C3494}" dt="2023-05-19T01:50:43.778" v="6624" actId="167"/>
          <ac:spMkLst>
            <pc:docMk/>
            <pc:sldMk cId="2989064486" sldId="2147375807"/>
            <ac:spMk id="50" creationId="{3F0843E9-5737-EB00-184F-69915980893D}"/>
          </ac:spMkLst>
        </pc:spChg>
        <pc:spChg chg="add mod ord">
          <ac:chgData name="Anthony Magee" userId="736170f9-24ce-496e-b799-7497722aa7da" providerId="ADAL" clId="{6F450165-FF0E-4786-BDE7-B2D8447C3494}" dt="2023-05-19T01:50:43.778" v="6624" actId="167"/>
          <ac:spMkLst>
            <pc:docMk/>
            <pc:sldMk cId="2989064486" sldId="2147375807"/>
            <ac:spMk id="51" creationId="{516D4F66-7238-DDA6-1D0F-CBCA085983A7}"/>
          </ac:spMkLst>
        </pc:spChg>
        <pc:spChg chg="add mod ord">
          <ac:chgData name="Anthony Magee" userId="736170f9-24ce-496e-b799-7497722aa7da" providerId="ADAL" clId="{6F450165-FF0E-4786-BDE7-B2D8447C3494}" dt="2023-05-19T01:50:43.778" v="6624" actId="167"/>
          <ac:spMkLst>
            <pc:docMk/>
            <pc:sldMk cId="2989064486" sldId="2147375807"/>
            <ac:spMk id="52" creationId="{9C29D3C2-18AF-6C4D-C117-1AE327FAD352}"/>
          </ac:spMkLst>
        </pc:spChg>
        <pc:spChg chg="add mod ord">
          <ac:chgData name="Anthony Magee" userId="736170f9-24ce-496e-b799-7497722aa7da" providerId="ADAL" clId="{6F450165-FF0E-4786-BDE7-B2D8447C3494}" dt="2023-05-19T01:51:23.834" v="6630" actId="20577"/>
          <ac:spMkLst>
            <pc:docMk/>
            <pc:sldMk cId="2989064486" sldId="2147375807"/>
            <ac:spMk id="53" creationId="{120AFB6A-8155-0ED3-5228-C43702DA956B}"/>
          </ac:spMkLst>
        </pc:spChg>
        <pc:spChg chg="add mod ord">
          <ac:chgData name="Anthony Magee" userId="736170f9-24ce-496e-b799-7497722aa7da" providerId="ADAL" clId="{6F450165-FF0E-4786-BDE7-B2D8447C3494}" dt="2023-05-19T01:51:05.364" v="6627" actId="167"/>
          <ac:spMkLst>
            <pc:docMk/>
            <pc:sldMk cId="2989064486" sldId="2147375807"/>
            <ac:spMk id="54" creationId="{61C1636E-1D58-2511-A0D3-6FE7E6AEC0B5}"/>
          </ac:spMkLst>
        </pc:spChg>
        <pc:spChg chg="add mod ord">
          <ac:chgData name="Anthony Magee" userId="736170f9-24ce-496e-b799-7497722aa7da" providerId="ADAL" clId="{6F450165-FF0E-4786-BDE7-B2D8447C3494}" dt="2023-05-19T01:51:05.364" v="6627" actId="167"/>
          <ac:spMkLst>
            <pc:docMk/>
            <pc:sldMk cId="2989064486" sldId="2147375807"/>
            <ac:spMk id="55" creationId="{9D50425A-5E8F-DB4D-742A-53D51B241DDB}"/>
          </ac:spMkLst>
        </pc:spChg>
        <pc:spChg chg="add mod ord">
          <ac:chgData name="Anthony Magee" userId="736170f9-24ce-496e-b799-7497722aa7da" providerId="ADAL" clId="{6F450165-FF0E-4786-BDE7-B2D8447C3494}" dt="2023-05-19T01:51:05.364" v="6627" actId="167"/>
          <ac:spMkLst>
            <pc:docMk/>
            <pc:sldMk cId="2989064486" sldId="2147375807"/>
            <ac:spMk id="56" creationId="{BEB4640A-FA0C-8AE8-B3FF-1AE30ADC1857}"/>
          </ac:spMkLst>
        </pc:spChg>
        <pc:grpChg chg="add del mod">
          <ac:chgData name="Anthony Magee" userId="736170f9-24ce-496e-b799-7497722aa7da" providerId="ADAL" clId="{6F450165-FF0E-4786-BDE7-B2D8447C3494}" dt="2023-05-19T00:24:02.114" v="4798" actId="165"/>
          <ac:grpSpMkLst>
            <pc:docMk/>
            <pc:sldMk cId="2989064486" sldId="2147375807"/>
            <ac:grpSpMk id="5" creationId="{CEB6F4BC-E3E5-C06F-4787-712C42E1237D}"/>
          </ac:grpSpMkLst>
        </pc:grpChg>
        <pc:grpChg chg="add del mod">
          <ac:chgData name="Anthony Magee" userId="736170f9-24ce-496e-b799-7497722aa7da" providerId="ADAL" clId="{6F450165-FF0E-4786-BDE7-B2D8447C3494}" dt="2023-05-19T00:24:27.564" v="4804"/>
          <ac:grpSpMkLst>
            <pc:docMk/>
            <pc:sldMk cId="2989064486" sldId="2147375807"/>
            <ac:grpSpMk id="12" creationId="{8C9CFC45-6C37-9D4C-2E76-8A5C38BD30CB}"/>
          </ac:grpSpMkLst>
        </pc:grpChg>
      </pc:sldChg>
      <pc:sldChg chg="del">
        <pc:chgData name="Anthony Magee" userId="736170f9-24ce-496e-b799-7497722aa7da" providerId="ADAL" clId="{6F450165-FF0E-4786-BDE7-B2D8447C3494}" dt="2023-05-17T10:44:42.525" v="208" actId="47"/>
        <pc:sldMkLst>
          <pc:docMk/>
          <pc:sldMk cId="4248590025" sldId="2147375807"/>
        </pc:sldMkLst>
      </pc:sldChg>
      <pc:sldChg chg="del">
        <pc:chgData name="Anthony Magee" userId="736170f9-24ce-496e-b799-7497722aa7da" providerId="ADAL" clId="{6F450165-FF0E-4786-BDE7-B2D8447C3494}" dt="2023-05-17T10:44:42.020" v="207" actId="47"/>
        <pc:sldMkLst>
          <pc:docMk/>
          <pc:sldMk cId="975841511" sldId="2147375808"/>
        </pc:sldMkLst>
      </pc:sldChg>
      <pc:sldChg chg="addSp delSp modSp new mod">
        <pc:chgData name="Anthony Magee" userId="736170f9-24ce-496e-b799-7497722aa7da" providerId="ADAL" clId="{6F450165-FF0E-4786-BDE7-B2D8447C3494}" dt="2023-05-19T01:46:13.337" v="6597" actId="14861"/>
        <pc:sldMkLst>
          <pc:docMk/>
          <pc:sldMk cId="4044822134" sldId="2147375808"/>
        </pc:sldMkLst>
        <pc:spChg chg="del">
          <ac:chgData name="Anthony Magee" userId="736170f9-24ce-496e-b799-7497722aa7da" providerId="ADAL" clId="{6F450165-FF0E-4786-BDE7-B2D8447C3494}" dt="2023-05-19T01:01:30.743" v="6026" actId="478"/>
          <ac:spMkLst>
            <pc:docMk/>
            <pc:sldMk cId="4044822134" sldId="2147375808"/>
            <ac:spMk id="2" creationId="{4825349F-1697-AA46-3591-2F8AF6B4299C}"/>
          </ac:spMkLst>
        </pc:spChg>
        <pc:spChg chg="del">
          <ac:chgData name="Anthony Magee" userId="736170f9-24ce-496e-b799-7497722aa7da" providerId="ADAL" clId="{6F450165-FF0E-4786-BDE7-B2D8447C3494}" dt="2023-05-19T01:01:06.845" v="5995" actId="478"/>
          <ac:spMkLst>
            <pc:docMk/>
            <pc:sldMk cId="4044822134" sldId="2147375808"/>
            <ac:spMk id="3" creationId="{6E2D7EDA-DCB8-51A4-3308-BB65193D2EAC}"/>
          </ac:spMkLst>
        </pc:spChg>
        <pc:spChg chg="mod">
          <ac:chgData name="Anthony Magee" userId="736170f9-24ce-496e-b799-7497722aa7da" providerId="ADAL" clId="{6F450165-FF0E-4786-BDE7-B2D8447C3494}" dt="2023-05-19T01:28:24.203" v="6268" actId="108"/>
          <ac:spMkLst>
            <pc:docMk/>
            <pc:sldMk cId="4044822134" sldId="2147375808"/>
            <ac:spMk id="4" creationId="{65C6E25B-5013-0E2D-7422-1D9AF2B47985}"/>
          </ac:spMkLst>
        </pc:spChg>
        <pc:spChg chg="add del mod">
          <ac:chgData name="Anthony Magee" userId="736170f9-24ce-496e-b799-7497722aa7da" providerId="ADAL" clId="{6F450165-FF0E-4786-BDE7-B2D8447C3494}" dt="2023-05-19T01:05:47.961" v="6079" actId="478"/>
          <ac:spMkLst>
            <pc:docMk/>
            <pc:sldMk cId="4044822134" sldId="2147375808"/>
            <ac:spMk id="5" creationId="{CABC86E3-B0EB-A164-753B-D279D607B02C}"/>
          </ac:spMkLst>
        </pc:spChg>
        <pc:spChg chg="add del mod">
          <ac:chgData name="Anthony Magee" userId="736170f9-24ce-496e-b799-7497722aa7da" providerId="ADAL" clId="{6F450165-FF0E-4786-BDE7-B2D8447C3494}" dt="2023-05-19T01:05:47.961" v="6079" actId="478"/>
          <ac:spMkLst>
            <pc:docMk/>
            <pc:sldMk cId="4044822134" sldId="2147375808"/>
            <ac:spMk id="6" creationId="{1837572E-4DE8-8C20-4E2B-16B838716B7D}"/>
          </ac:spMkLst>
        </pc:spChg>
        <pc:spChg chg="add del mod">
          <ac:chgData name="Anthony Magee" userId="736170f9-24ce-496e-b799-7497722aa7da" providerId="ADAL" clId="{6F450165-FF0E-4786-BDE7-B2D8447C3494}" dt="2023-05-19T01:05:47.961" v="6079" actId="478"/>
          <ac:spMkLst>
            <pc:docMk/>
            <pc:sldMk cId="4044822134" sldId="2147375808"/>
            <ac:spMk id="7" creationId="{7EE193F2-47CD-ACE0-5C79-4F8A80C4395B}"/>
          </ac:spMkLst>
        </pc:spChg>
        <pc:spChg chg="add del mod">
          <ac:chgData name="Anthony Magee" userId="736170f9-24ce-496e-b799-7497722aa7da" providerId="ADAL" clId="{6F450165-FF0E-4786-BDE7-B2D8447C3494}" dt="2023-05-19T01:05:47.961" v="6079" actId="478"/>
          <ac:spMkLst>
            <pc:docMk/>
            <pc:sldMk cId="4044822134" sldId="2147375808"/>
            <ac:spMk id="8" creationId="{E167207D-F2F1-9D71-9FD6-2C9B3396AFFF}"/>
          </ac:spMkLst>
        </pc:spChg>
        <pc:spChg chg="add del mod">
          <ac:chgData name="Anthony Magee" userId="736170f9-24ce-496e-b799-7497722aa7da" providerId="ADAL" clId="{6F450165-FF0E-4786-BDE7-B2D8447C3494}" dt="2023-05-19T01:05:47.961" v="6079" actId="478"/>
          <ac:spMkLst>
            <pc:docMk/>
            <pc:sldMk cId="4044822134" sldId="2147375808"/>
            <ac:spMk id="9" creationId="{F3EAD6FA-B1E4-FBB6-AB37-7EF5E35F58A6}"/>
          </ac:spMkLst>
        </pc:spChg>
        <pc:spChg chg="add del mod">
          <ac:chgData name="Anthony Magee" userId="736170f9-24ce-496e-b799-7497722aa7da" providerId="ADAL" clId="{6F450165-FF0E-4786-BDE7-B2D8447C3494}" dt="2023-05-19T01:06:41.124" v="6091" actId="478"/>
          <ac:spMkLst>
            <pc:docMk/>
            <pc:sldMk cId="4044822134" sldId="2147375808"/>
            <ac:spMk id="10" creationId="{D7D5D121-51BF-CD78-ABDD-2CC4A4CFC9B0}"/>
          </ac:spMkLst>
        </pc:spChg>
        <pc:spChg chg="add del mod">
          <ac:chgData name="Anthony Magee" userId="736170f9-24ce-496e-b799-7497722aa7da" providerId="ADAL" clId="{6F450165-FF0E-4786-BDE7-B2D8447C3494}" dt="2023-05-19T01:06:41.124" v="6091" actId="478"/>
          <ac:spMkLst>
            <pc:docMk/>
            <pc:sldMk cId="4044822134" sldId="2147375808"/>
            <ac:spMk id="11" creationId="{844F6FDF-6601-C125-26C6-9B43261C2B60}"/>
          </ac:spMkLst>
        </pc:spChg>
        <pc:spChg chg="add del mod">
          <ac:chgData name="Anthony Magee" userId="736170f9-24ce-496e-b799-7497722aa7da" providerId="ADAL" clId="{6F450165-FF0E-4786-BDE7-B2D8447C3494}" dt="2023-05-19T01:06:41.124" v="6091" actId="478"/>
          <ac:spMkLst>
            <pc:docMk/>
            <pc:sldMk cId="4044822134" sldId="2147375808"/>
            <ac:spMk id="12" creationId="{960F9DD6-CD6E-C97A-2406-F407B5AAA4AD}"/>
          </ac:spMkLst>
        </pc:spChg>
        <pc:spChg chg="add del mod">
          <ac:chgData name="Anthony Magee" userId="736170f9-24ce-496e-b799-7497722aa7da" providerId="ADAL" clId="{6F450165-FF0E-4786-BDE7-B2D8447C3494}" dt="2023-05-19T01:06:41.124" v="6091" actId="478"/>
          <ac:spMkLst>
            <pc:docMk/>
            <pc:sldMk cId="4044822134" sldId="2147375808"/>
            <ac:spMk id="13" creationId="{A8BBC82A-D2A1-456C-1F9A-DD4707D7E4F9}"/>
          </ac:spMkLst>
        </pc:spChg>
        <pc:spChg chg="add del mod">
          <ac:chgData name="Anthony Magee" userId="736170f9-24ce-496e-b799-7497722aa7da" providerId="ADAL" clId="{6F450165-FF0E-4786-BDE7-B2D8447C3494}" dt="2023-05-19T01:06:41.124" v="6091" actId="478"/>
          <ac:spMkLst>
            <pc:docMk/>
            <pc:sldMk cId="4044822134" sldId="2147375808"/>
            <ac:spMk id="14" creationId="{36A015BE-E482-4C1E-F2F0-2EDC3C8CD27D}"/>
          </ac:spMkLst>
        </pc:spChg>
        <pc:spChg chg="add mod ord">
          <ac:chgData name="Anthony Magee" userId="736170f9-24ce-496e-b799-7497722aa7da" providerId="ADAL" clId="{6F450165-FF0E-4786-BDE7-B2D8447C3494}" dt="2023-05-19T01:26:32.865" v="6259" actId="14861"/>
          <ac:spMkLst>
            <pc:docMk/>
            <pc:sldMk cId="4044822134" sldId="2147375808"/>
            <ac:spMk id="15" creationId="{7FDDE4F4-BDC6-67B6-8AA1-9B99DD82900A}"/>
          </ac:spMkLst>
        </pc:spChg>
        <pc:spChg chg="add del mod">
          <ac:chgData name="Anthony Magee" userId="736170f9-24ce-496e-b799-7497722aa7da" providerId="ADAL" clId="{6F450165-FF0E-4786-BDE7-B2D8447C3494}" dt="2023-05-19T01:07:36.251" v="6102" actId="478"/>
          <ac:spMkLst>
            <pc:docMk/>
            <pc:sldMk cId="4044822134" sldId="2147375808"/>
            <ac:spMk id="16" creationId="{B72866D6-1099-296F-92ED-5732FB82A09E}"/>
          </ac:spMkLst>
        </pc:spChg>
        <pc:spChg chg="add del mod">
          <ac:chgData name="Anthony Magee" userId="736170f9-24ce-496e-b799-7497722aa7da" providerId="ADAL" clId="{6F450165-FF0E-4786-BDE7-B2D8447C3494}" dt="2023-05-19T01:07:36.251" v="6102" actId="478"/>
          <ac:spMkLst>
            <pc:docMk/>
            <pc:sldMk cId="4044822134" sldId="2147375808"/>
            <ac:spMk id="17" creationId="{6218C231-C28D-EE4F-D9DF-F0D60836BA2E}"/>
          </ac:spMkLst>
        </pc:spChg>
        <pc:spChg chg="add del mod">
          <ac:chgData name="Anthony Magee" userId="736170f9-24ce-496e-b799-7497722aa7da" providerId="ADAL" clId="{6F450165-FF0E-4786-BDE7-B2D8447C3494}" dt="2023-05-19T01:07:36.251" v="6102" actId="478"/>
          <ac:spMkLst>
            <pc:docMk/>
            <pc:sldMk cId="4044822134" sldId="2147375808"/>
            <ac:spMk id="18" creationId="{33A772AB-3478-A181-B232-D769E8B8DDEA}"/>
          </ac:spMkLst>
        </pc:spChg>
        <pc:spChg chg="add del mod">
          <ac:chgData name="Anthony Magee" userId="736170f9-24ce-496e-b799-7497722aa7da" providerId="ADAL" clId="{6F450165-FF0E-4786-BDE7-B2D8447C3494}" dt="2023-05-19T01:07:36.251" v="6102" actId="478"/>
          <ac:spMkLst>
            <pc:docMk/>
            <pc:sldMk cId="4044822134" sldId="2147375808"/>
            <ac:spMk id="19" creationId="{DAC0CF0E-D680-CA19-1D2C-4408C79A96CF}"/>
          </ac:spMkLst>
        </pc:spChg>
        <pc:spChg chg="add del mod">
          <ac:chgData name="Anthony Magee" userId="736170f9-24ce-496e-b799-7497722aa7da" providerId="ADAL" clId="{6F450165-FF0E-4786-BDE7-B2D8447C3494}" dt="2023-05-19T01:07:36.251" v="6102" actId="478"/>
          <ac:spMkLst>
            <pc:docMk/>
            <pc:sldMk cId="4044822134" sldId="2147375808"/>
            <ac:spMk id="20" creationId="{71982499-3D5A-9031-F2AE-F318E43A65AC}"/>
          </ac:spMkLst>
        </pc:spChg>
        <pc:spChg chg="add del mod">
          <ac:chgData name="Anthony Magee" userId="736170f9-24ce-496e-b799-7497722aa7da" providerId="ADAL" clId="{6F450165-FF0E-4786-BDE7-B2D8447C3494}" dt="2023-05-19T01:05:47.961" v="6079" actId="478"/>
          <ac:spMkLst>
            <pc:docMk/>
            <pc:sldMk cId="4044822134" sldId="2147375808"/>
            <ac:spMk id="21" creationId="{6E997D4D-F90C-DC43-6568-52BF410BC2D3}"/>
          </ac:spMkLst>
        </pc:spChg>
        <pc:spChg chg="add del mod">
          <ac:chgData name="Anthony Magee" userId="736170f9-24ce-496e-b799-7497722aa7da" providerId="ADAL" clId="{6F450165-FF0E-4786-BDE7-B2D8447C3494}" dt="2023-05-19T01:07:36.251" v="6102" actId="478"/>
          <ac:spMkLst>
            <pc:docMk/>
            <pc:sldMk cId="4044822134" sldId="2147375808"/>
            <ac:spMk id="22" creationId="{3C1D7E0F-FC95-5994-C173-98E622B2FB5C}"/>
          </ac:spMkLst>
        </pc:spChg>
        <pc:spChg chg="add del mod">
          <ac:chgData name="Anthony Magee" userId="736170f9-24ce-496e-b799-7497722aa7da" providerId="ADAL" clId="{6F450165-FF0E-4786-BDE7-B2D8447C3494}" dt="2023-05-19T01:06:37.525" v="6090" actId="478"/>
          <ac:spMkLst>
            <pc:docMk/>
            <pc:sldMk cId="4044822134" sldId="2147375808"/>
            <ac:spMk id="23" creationId="{863460A8-0E64-86AB-D61B-36DC7BE24468}"/>
          </ac:spMkLst>
        </pc:spChg>
        <pc:spChg chg="add del mod">
          <ac:chgData name="Anthony Magee" userId="736170f9-24ce-496e-b799-7497722aa7da" providerId="ADAL" clId="{6F450165-FF0E-4786-BDE7-B2D8447C3494}" dt="2023-05-19T01:23:33.388" v="6240" actId="478"/>
          <ac:spMkLst>
            <pc:docMk/>
            <pc:sldMk cId="4044822134" sldId="2147375808"/>
            <ac:spMk id="24" creationId="{CC656C53-3D3B-B6CD-7E2A-3455A1A6DE67}"/>
          </ac:spMkLst>
        </pc:spChg>
        <pc:spChg chg="add del mod">
          <ac:chgData name="Anthony Magee" userId="736170f9-24ce-496e-b799-7497722aa7da" providerId="ADAL" clId="{6F450165-FF0E-4786-BDE7-B2D8447C3494}" dt="2023-05-19T01:03:14.123" v="6033"/>
          <ac:spMkLst>
            <pc:docMk/>
            <pc:sldMk cId="4044822134" sldId="2147375808"/>
            <ac:spMk id="25" creationId="{2C32955C-3DE7-659F-5692-2C7118190C4C}"/>
          </ac:spMkLst>
        </pc:spChg>
        <pc:spChg chg="add del mod">
          <ac:chgData name="Anthony Magee" userId="736170f9-24ce-496e-b799-7497722aa7da" providerId="ADAL" clId="{6F450165-FF0E-4786-BDE7-B2D8447C3494}" dt="2023-05-19T01:03:14.123" v="6033"/>
          <ac:spMkLst>
            <pc:docMk/>
            <pc:sldMk cId="4044822134" sldId="2147375808"/>
            <ac:spMk id="26" creationId="{DB4D8312-7AA3-AD7D-2B31-CD50E2AE97F4}"/>
          </ac:spMkLst>
        </pc:spChg>
        <pc:spChg chg="add del mod">
          <ac:chgData name="Anthony Magee" userId="736170f9-24ce-496e-b799-7497722aa7da" providerId="ADAL" clId="{6F450165-FF0E-4786-BDE7-B2D8447C3494}" dt="2023-05-19T01:03:14.123" v="6033"/>
          <ac:spMkLst>
            <pc:docMk/>
            <pc:sldMk cId="4044822134" sldId="2147375808"/>
            <ac:spMk id="27" creationId="{B30632DC-361F-5B02-7A2B-4A6D5B2043F8}"/>
          </ac:spMkLst>
        </pc:spChg>
        <pc:spChg chg="add del mod">
          <ac:chgData name="Anthony Magee" userId="736170f9-24ce-496e-b799-7497722aa7da" providerId="ADAL" clId="{6F450165-FF0E-4786-BDE7-B2D8447C3494}" dt="2023-05-19T01:03:14.123" v="6033"/>
          <ac:spMkLst>
            <pc:docMk/>
            <pc:sldMk cId="4044822134" sldId="2147375808"/>
            <ac:spMk id="28" creationId="{058CE4A7-3C8B-0898-C56E-395752CF1CC2}"/>
          </ac:spMkLst>
        </pc:spChg>
        <pc:spChg chg="add del mod">
          <ac:chgData name="Anthony Magee" userId="736170f9-24ce-496e-b799-7497722aa7da" providerId="ADAL" clId="{6F450165-FF0E-4786-BDE7-B2D8447C3494}" dt="2023-05-19T01:03:14.123" v="6033"/>
          <ac:spMkLst>
            <pc:docMk/>
            <pc:sldMk cId="4044822134" sldId="2147375808"/>
            <ac:spMk id="29" creationId="{17DF3424-2CC7-9EC6-187C-9E3A52D7E22A}"/>
          </ac:spMkLst>
        </pc:spChg>
        <pc:spChg chg="add del mod">
          <ac:chgData name="Anthony Magee" userId="736170f9-24ce-496e-b799-7497722aa7da" providerId="ADAL" clId="{6F450165-FF0E-4786-BDE7-B2D8447C3494}" dt="2023-05-19T01:03:14.123" v="6033"/>
          <ac:spMkLst>
            <pc:docMk/>
            <pc:sldMk cId="4044822134" sldId="2147375808"/>
            <ac:spMk id="30" creationId="{6ECF0C51-27FA-800F-1BA7-0CC90A3D979E}"/>
          </ac:spMkLst>
        </pc:spChg>
        <pc:spChg chg="add del mod">
          <ac:chgData name="Anthony Magee" userId="736170f9-24ce-496e-b799-7497722aa7da" providerId="ADAL" clId="{6F450165-FF0E-4786-BDE7-B2D8447C3494}" dt="2023-05-19T01:03:14.123" v="6033"/>
          <ac:spMkLst>
            <pc:docMk/>
            <pc:sldMk cId="4044822134" sldId="2147375808"/>
            <ac:spMk id="31" creationId="{2A196672-257F-4480-7958-6430A3D91FF3}"/>
          </ac:spMkLst>
        </pc:spChg>
        <pc:spChg chg="add del mod">
          <ac:chgData name="Anthony Magee" userId="736170f9-24ce-496e-b799-7497722aa7da" providerId="ADAL" clId="{6F450165-FF0E-4786-BDE7-B2D8447C3494}" dt="2023-05-19T01:03:14.123" v="6033"/>
          <ac:spMkLst>
            <pc:docMk/>
            <pc:sldMk cId="4044822134" sldId="2147375808"/>
            <ac:spMk id="32" creationId="{69313356-EC86-56BB-F622-8540906E0F07}"/>
          </ac:spMkLst>
        </pc:spChg>
        <pc:spChg chg="add del mod">
          <ac:chgData name="Anthony Magee" userId="736170f9-24ce-496e-b799-7497722aa7da" providerId="ADAL" clId="{6F450165-FF0E-4786-BDE7-B2D8447C3494}" dt="2023-05-19T01:03:14.123" v="6033"/>
          <ac:spMkLst>
            <pc:docMk/>
            <pc:sldMk cId="4044822134" sldId="2147375808"/>
            <ac:spMk id="33" creationId="{678335C3-489E-E2BB-56E2-C7F7C1788F4B}"/>
          </ac:spMkLst>
        </pc:spChg>
        <pc:spChg chg="add del mod">
          <ac:chgData name="Anthony Magee" userId="736170f9-24ce-496e-b799-7497722aa7da" providerId="ADAL" clId="{6F450165-FF0E-4786-BDE7-B2D8447C3494}" dt="2023-05-19T01:03:14.123" v="6033"/>
          <ac:spMkLst>
            <pc:docMk/>
            <pc:sldMk cId="4044822134" sldId="2147375808"/>
            <ac:spMk id="34" creationId="{EABE4622-5A4C-900A-5522-D7F3BB80BF30}"/>
          </ac:spMkLst>
        </pc:spChg>
        <pc:spChg chg="add del mod">
          <ac:chgData name="Anthony Magee" userId="736170f9-24ce-496e-b799-7497722aa7da" providerId="ADAL" clId="{6F450165-FF0E-4786-BDE7-B2D8447C3494}" dt="2023-05-19T01:03:14.123" v="6033"/>
          <ac:spMkLst>
            <pc:docMk/>
            <pc:sldMk cId="4044822134" sldId="2147375808"/>
            <ac:spMk id="35" creationId="{B3F6159B-DCF0-AE77-5AE8-CAE93F49E33C}"/>
          </ac:spMkLst>
        </pc:spChg>
        <pc:spChg chg="add del mod">
          <ac:chgData name="Anthony Magee" userId="736170f9-24ce-496e-b799-7497722aa7da" providerId="ADAL" clId="{6F450165-FF0E-4786-BDE7-B2D8447C3494}" dt="2023-05-19T01:03:14.123" v="6033"/>
          <ac:spMkLst>
            <pc:docMk/>
            <pc:sldMk cId="4044822134" sldId="2147375808"/>
            <ac:spMk id="36" creationId="{79AC3F54-B87E-493D-1565-7D56C4A40C4F}"/>
          </ac:spMkLst>
        </pc:spChg>
        <pc:spChg chg="add del mod">
          <ac:chgData name="Anthony Magee" userId="736170f9-24ce-496e-b799-7497722aa7da" providerId="ADAL" clId="{6F450165-FF0E-4786-BDE7-B2D8447C3494}" dt="2023-05-19T01:03:14.123" v="6033"/>
          <ac:spMkLst>
            <pc:docMk/>
            <pc:sldMk cId="4044822134" sldId="2147375808"/>
            <ac:spMk id="37" creationId="{01AC9941-FAB3-F3BD-ABB8-B460619662DB}"/>
          </ac:spMkLst>
        </pc:spChg>
        <pc:spChg chg="add del mod">
          <ac:chgData name="Anthony Magee" userId="736170f9-24ce-496e-b799-7497722aa7da" providerId="ADAL" clId="{6F450165-FF0E-4786-BDE7-B2D8447C3494}" dt="2023-05-19T01:03:14.123" v="6033"/>
          <ac:spMkLst>
            <pc:docMk/>
            <pc:sldMk cId="4044822134" sldId="2147375808"/>
            <ac:spMk id="38" creationId="{B348A5A3-22E5-66AE-8ACB-64BE4F80F5F3}"/>
          </ac:spMkLst>
        </pc:spChg>
        <pc:spChg chg="add del mod">
          <ac:chgData name="Anthony Magee" userId="736170f9-24ce-496e-b799-7497722aa7da" providerId="ADAL" clId="{6F450165-FF0E-4786-BDE7-B2D8447C3494}" dt="2023-05-19T01:03:14.123" v="6033"/>
          <ac:spMkLst>
            <pc:docMk/>
            <pc:sldMk cId="4044822134" sldId="2147375808"/>
            <ac:spMk id="39" creationId="{1EC5B4D8-6399-6A3D-20F8-DC8CC4E8CD14}"/>
          </ac:spMkLst>
        </pc:spChg>
        <pc:spChg chg="add del mod">
          <ac:chgData name="Anthony Magee" userId="736170f9-24ce-496e-b799-7497722aa7da" providerId="ADAL" clId="{6F450165-FF0E-4786-BDE7-B2D8447C3494}" dt="2023-05-19T01:03:14.123" v="6033"/>
          <ac:spMkLst>
            <pc:docMk/>
            <pc:sldMk cId="4044822134" sldId="2147375808"/>
            <ac:spMk id="40" creationId="{868D4604-D2EA-EA83-D9BE-BD1109ACEEB6}"/>
          </ac:spMkLst>
        </pc:spChg>
        <pc:spChg chg="add del mod">
          <ac:chgData name="Anthony Magee" userId="736170f9-24ce-496e-b799-7497722aa7da" providerId="ADAL" clId="{6F450165-FF0E-4786-BDE7-B2D8447C3494}" dt="2023-05-19T01:03:14.123" v="6033"/>
          <ac:spMkLst>
            <pc:docMk/>
            <pc:sldMk cId="4044822134" sldId="2147375808"/>
            <ac:spMk id="41" creationId="{3143FD0C-61B0-F001-77C5-432F6F93B2C2}"/>
          </ac:spMkLst>
        </pc:spChg>
        <pc:spChg chg="add del mod">
          <ac:chgData name="Anthony Magee" userId="736170f9-24ce-496e-b799-7497722aa7da" providerId="ADAL" clId="{6F450165-FF0E-4786-BDE7-B2D8447C3494}" dt="2023-05-19T01:03:14.123" v="6033"/>
          <ac:spMkLst>
            <pc:docMk/>
            <pc:sldMk cId="4044822134" sldId="2147375808"/>
            <ac:spMk id="42" creationId="{727E5DE8-8E30-D85B-E286-15A9168D5E79}"/>
          </ac:spMkLst>
        </pc:spChg>
        <pc:spChg chg="add del mod">
          <ac:chgData name="Anthony Magee" userId="736170f9-24ce-496e-b799-7497722aa7da" providerId="ADAL" clId="{6F450165-FF0E-4786-BDE7-B2D8447C3494}" dt="2023-05-19T01:03:14.123" v="6033"/>
          <ac:spMkLst>
            <pc:docMk/>
            <pc:sldMk cId="4044822134" sldId="2147375808"/>
            <ac:spMk id="43" creationId="{C36D03FD-F2C2-9695-DE6E-8C5FA856671E}"/>
          </ac:spMkLst>
        </pc:spChg>
        <pc:spChg chg="add mod">
          <ac:chgData name="Anthony Magee" userId="736170f9-24ce-496e-b799-7497722aa7da" providerId="ADAL" clId="{6F450165-FF0E-4786-BDE7-B2D8447C3494}" dt="2023-05-19T01:10:31.028" v="6141" actId="1076"/>
          <ac:spMkLst>
            <pc:docMk/>
            <pc:sldMk cId="4044822134" sldId="2147375808"/>
            <ac:spMk id="44" creationId="{5298F25E-887D-AE50-20FD-905373FE9A7F}"/>
          </ac:spMkLst>
        </pc:spChg>
        <pc:spChg chg="add mod">
          <ac:chgData name="Anthony Magee" userId="736170f9-24ce-496e-b799-7497722aa7da" providerId="ADAL" clId="{6F450165-FF0E-4786-BDE7-B2D8447C3494}" dt="2023-05-19T01:10:31.028" v="6141" actId="1076"/>
          <ac:spMkLst>
            <pc:docMk/>
            <pc:sldMk cId="4044822134" sldId="2147375808"/>
            <ac:spMk id="45" creationId="{D8D5D6C8-0FBB-373A-0734-FE7B66AE591D}"/>
          </ac:spMkLst>
        </pc:spChg>
        <pc:spChg chg="add mod">
          <ac:chgData name="Anthony Magee" userId="736170f9-24ce-496e-b799-7497722aa7da" providerId="ADAL" clId="{6F450165-FF0E-4786-BDE7-B2D8447C3494}" dt="2023-05-19T01:10:31.028" v="6141" actId="1076"/>
          <ac:spMkLst>
            <pc:docMk/>
            <pc:sldMk cId="4044822134" sldId="2147375808"/>
            <ac:spMk id="46" creationId="{5DC72080-2923-9E78-81B5-409CACE4D617}"/>
          </ac:spMkLst>
        </pc:spChg>
        <pc:spChg chg="add mod">
          <ac:chgData name="Anthony Magee" userId="736170f9-24ce-496e-b799-7497722aa7da" providerId="ADAL" clId="{6F450165-FF0E-4786-BDE7-B2D8447C3494}" dt="2023-05-19T01:34:39.354" v="6311" actId="108"/>
          <ac:spMkLst>
            <pc:docMk/>
            <pc:sldMk cId="4044822134" sldId="2147375808"/>
            <ac:spMk id="47" creationId="{FAA4C828-1810-95DC-2A97-B18199759128}"/>
          </ac:spMkLst>
        </pc:spChg>
        <pc:spChg chg="add mod">
          <ac:chgData name="Anthony Magee" userId="736170f9-24ce-496e-b799-7497722aa7da" providerId="ADAL" clId="{6F450165-FF0E-4786-BDE7-B2D8447C3494}" dt="2023-05-19T01:46:13.337" v="6597" actId="14861"/>
          <ac:spMkLst>
            <pc:docMk/>
            <pc:sldMk cId="4044822134" sldId="2147375808"/>
            <ac:spMk id="48" creationId="{7A0DCB27-01BE-26C2-2EA9-2D6AB65FC43B}"/>
          </ac:spMkLst>
        </pc:spChg>
        <pc:spChg chg="add mod">
          <ac:chgData name="Anthony Magee" userId="736170f9-24ce-496e-b799-7497722aa7da" providerId="ADAL" clId="{6F450165-FF0E-4786-BDE7-B2D8447C3494}" dt="2023-05-19T01:46:05.994" v="6596" actId="14861"/>
          <ac:spMkLst>
            <pc:docMk/>
            <pc:sldMk cId="4044822134" sldId="2147375808"/>
            <ac:spMk id="49" creationId="{C0B4BE95-CC8A-EBE8-3412-F5E710B100F2}"/>
          </ac:spMkLst>
        </pc:spChg>
        <pc:spChg chg="add del mod">
          <ac:chgData name="Anthony Magee" userId="736170f9-24ce-496e-b799-7497722aa7da" providerId="ADAL" clId="{6F450165-FF0E-4786-BDE7-B2D8447C3494}" dt="2023-05-19T01:05:32.554" v="6078" actId="478"/>
          <ac:spMkLst>
            <pc:docMk/>
            <pc:sldMk cId="4044822134" sldId="2147375808"/>
            <ac:spMk id="50" creationId="{E1DF2CA3-BCFD-B829-7A7A-5D930D706308}"/>
          </ac:spMkLst>
        </pc:spChg>
        <pc:spChg chg="add del mod">
          <ac:chgData name="Anthony Magee" userId="736170f9-24ce-496e-b799-7497722aa7da" providerId="ADAL" clId="{6F450165-FF0E-4786-BDE7-B2D8447C3494}" dt="2023-05-19T01:06:06.235" v="6083"/>
          <ac:spMkLst>
            <pc:docMk/>
            <pc:sldMk cId="4044822134" sldId="2147375808"/>
            <ac:spMk id="51" creationId="{C8AB6F78-5896-AC07-75F8-E825264CB5A3}"/>
          </ac:spMkLst>
        </pc:spChg>
        <pc:spChg chg="add del mod">
          <ac:chgData name="Anthony Magee" userId="736170f9-24ce-496e-b799-7497722aa7da" providerId="ADAL" clId="{6F450165-FF0E-4786-BDE7-B2D8447C3494}" dt="2023-05-19T01:06:06.235" v="6083"/>
          <ac:spMkLst>
            <pc:docMk/>
            <pc:sldMk cId="4044822134" sldId="2147375808"/>
            <ac:spMk id="52" creationId="{59593344-D6CA-3A8B-9A1F-088FD0F95807}"/>
          </ac:spMkLst>
        </pc:spChg>
        <pc:spChg chg="add del mod">
          <ac:chgData name="Anthony Magee" userId="736170f9-24ce-496e-b799-7497722aa7da" providerId="ADAL" clId="{6F450165-FF0E-4786-BDE7-B2D8447C3494}" dt="2023-05-19T01:06:06.235" v="6083"/>
          <ac:spMkLst>
            <pc:docMk/>
            <pc:sldMk cId="4044822134" sldId="2147375808"/>
            <ac:spMk id="53" creationId="{4A8526DC-AC10-CCC7-4EB8-F7217F98D47C}"/>
          </ac:spMkLst>
        </pc:spChg>
        <pc:spChg chg="add del mod">
          <ac:chgData name="Anthony Magee" userId="736170f9-24ce-496e-b799-7497722aa7da" providerId="ADAL" clId="{6F450165-FF0E-4786-BDE7-B2D8447C3494}" dt="2023-05-19T01:06:06.235" v="6083"/>
          <ac:spMkLst>
            <pc:docMk/>
            <pc:sldMk cId="4044822134" sldId="2147375808"/>
            <ac:spMk id="54" creationId="{483914EE-8198-DE4B-24E8-7CE92E5DA340}"/>
          </ac:spMkLst>
        </pc:spChg>
        <pc:spChg chg="add mod">
          <ac:chgData name="Anthony Magee" userId="736170f9-24ce-496e-b799-7497722aa7da" providerId="ADAL" clId="{6F450165-FF0E-4786-BDE7-B2D8447C3494}" dt="2023-05-19T01:10:31.028" v="6141" actId="1076"/>
          <ac:spMkLst>
            <pc:docMk/>
            <pc:sldMk cId="4044822134" sldId="2147375808"/>
            <ac:spMk id="55" creationId="{0502DABE-CD9E-9A0F-3915-55F998D98EE9}"/>
          </ac:spMkLst>
        </pc:spChg>
        <pc:spChg chg="add mod">
          <ac:chgData name="Anthony Magee" userId="736170f9-24ce-496e-b799-7497722aa7da" providerId="ADAL" clId="{6F450165-FF0E-4786-BDE7-B2D8447C3494}" dt="2023-05-19T01:34:42.409" v="6312" actId="108"/>
          <ac:spMkLst>
            <pc:docMk/>
            <pc:sldMk cId="4044822134" sldId="2147375808"/>
            <ac:spMk id="56" creationId="{1556589F-8752-11CF-43CD-775DD380B7B5}"/>
          </ac:spMkLst>
        </pc:spChg>
        <pc:spChg chg="add mod">
          <ac:chgData name="Anthony Magee" userId="736170f9-24ce-496e-b799-7497722aa7da" providerId="ADAL" clId="{6F450165-FF0E-4786-BDE7-B2D8447C3494}" dt="2023-05-19T01:26:18.260" v="6257" actId="14861"/>
          <ac:spMkLst>
            <pc:docMk/>
            <pc:sldMk cId="4044822134" sldId="2147375808"/>
            <ac:spMk id="57" creationId="{3B7F378F-2F2F-225B-8815-1A56AA442495}"/>
          </ac:spMkLst>
        </pc:spChg>
        <pc:spChg chg="add mod">
          <ac:chgData name="Anthony Magee" userId="736170f9-24ce-496e-b799-7497722aa7da" providerId="ADAL" clId="{6F450165-FF0E-4786-BDE7-B2D8447C3494}" dt="2023-05-19T01:26:25.977" v="6258" actId="14861"/>
          <ac:spMkLst>
            <pc:docMk/>
            <pc:sldMk cId="4044822134" sldId="2147375808"/>
            <ac:spMk id="58" creationId="{1522FEF4-1CAC-162F-1D26-FFEF298DE418}"/>
          </ac:spMkLst>
        </pc:spChg>
        <pc:spChg chg="add del mod">
          <ac:chgData name="Anthony Magee" userId="736170f9-24ce-496e-b799-7497722aa7da" providerId="ADAL" clId="{6F450165-FF0E-4786-BDE7-B2D8447C3494}" dt="2023-05-19T01:07:05.929" v="6096"/>
          <ac:spMkLst>
            <pc:docMk/>
            <pc:sldMk cId="4044822134" sldId="2147375808"/>
            <ac:spMk id="59" creationId="{0D47C495-353D-C56C-9EF2-8FDCA56CB471}"/>
          </ac:spMkLst>
        </pc:spChg>
        <pc:spChg chg="add del mod">
          <ac:chgData name="Anthony Magee" userId="736170f9-24ce-496e-b799-7497722aa7da" providerId="ADAL" clId="{6F450165-FF0E-4786-BDE7-B2D8447C3494}" dt="2023-05-19T01:07:05.929" v="6096"/>
          <ac:spMkLst>
            <pc:docMk/>
            <pc:sldMk cId="4044822134" sldId="2147375808"/>
            <ac:spMk id="60" creationId="{7FEA705B-63FD-A97F-610D-F1CDD28125CF}"/>
          </ac:spMkLst>
        </pc:spChg>
        <pc:spChg chg="add del mod">
          <ac:chgData name="Anthony Magee" userId="736170f9-24ce-496e-b799-7497722aa7da" providerId="ADAL" clId="{6F450165-FF0E-4786-BDE7-B2D8447C3494}" dt="2023-05-19T01:07:05.929" v="6096"/>
          <ac:spMkLst>
            <pc:docMk/>
            <pc:sldMk cId="4044822134" sldId="2147375808"/>
            <ac:spMk id="61" creationId="{DE2D83E4-9774-D0E0-9816-26AAA0BF3E33}"/>
          </ac:spMkLst>
        </pc:spChg>
        <pc:spChg chg="add del mod">
          <ac:chgData name="Anthony Magee" userId="736170f9-24ce-496e-b799-7497722aa7da" providerId="ADAL" clId="{6F450165-FF0E-4786-BDE7-B2D8447C3494}" dt="2023-05-19T01:07:05.929" v="6096"/>
          <ac:spMkLst>
            <pc:docMk/>
            <pc:sldMk cId="4044822134" sldId="2147375808"/>
            <ac:spMk id="62" creationId="{94BAF0A6-B811-D1A6-93EC-5E3636A43737}"/>
          </ac:spMkLst>
        </pc:spChg>
        <pc:spChg chg="add del mod">
          <ac:chgData name="Anthony Magee" userId="736170f9-24ce-496e-b799-7497722aa7da" providerId="ADAL" clId="{6F450165-FF0E-4786-BDE7-B2D8447C3494}" dt="2023-05-19T01:07:05.929" v="6096"/>
          <ac:spMkLst>
            <pc:docMk/>
            <pc:sldMk cId="4044822134" sldId="2147375808"/>
            <ac:spMk id="63" creationId="{A3C09EA3-E0E7-AFD8-8A2E-8D7063E45EFB}"/>
          </ac:spMkLst>
        </pc:spChg>
        <pc:spChg chg="add mod">
          <ac:chgData name="Anthony Magee" userId="736170f9-24ce-496e-b799-7497722aa7da" providerId="ADAL" clId="{6F450165-FF0E-4786-BDE7-B2D8447C3494}" dt="2023-05-19T01:10:31.028" v="6141" actId="1076"/>
          <ac:spMkLst>
            <pc:docMk/>
            <pc:sldMk cId="4044822134" sldId="2147375808"/>
            <ac:spMk id="64" creationId="{5DE62EB3-75A1-5F87-2228-EEE4DFDAC175}"/>
          </ac:spMkLst>
        </pc:spChg>
        <pc:spChg chg="add mod">
          <ac:chgData name="Anthony Magee" userId="736170f9-24ce-496e-b799-7497722aa7da" providerId="ADAL" clId="{6F450165-FF0E-4786-BDE7-B2D8447C3494}" dt="2023-05-19T01:34:45.902" v="6313" actId="108"/>
          <ac:spMkLst>
            <pc:docMk/>
            <pc:sldMk cId="4044822134" sldId="2147375808"/>
            <ac:spMk id="65" creationId="{A5418449-2B13-5919-F936-EB647D6410FF}"/>
          </ac:spMkLst>
        </pc:spChg>
        <pc:spChg chg="add mod">
          <ac:chgData name="Anthony Magee" userId="736170f9-24ce-496e-b799-7497722aa7da" providerId="ADAL" clId="{6F450165-FF0E-4786-BDE7-B2D8447C3494}" dt="2023-05-19T01:28:12.449" v="6265" actId="14861"/>
          <ac:spMkLst>
            <pc:docMk/>
            <pc:sldMk cId="4044822134" sldId="2147375808"/>
            <ac:spMk id="66" creationId="{F4DBD7FD-67F6-E8F9-6047-BBE85562848D}"/>
          </ac:spMkLst>
        </pc:spChg>
        <pc:spChg chg="add mod">
          <ac:chgData name="Anthony Magee" userId="736170f9-24ce-496e-b799-7497722aa7da" providerId="ADAL" clId="{6F450165-FF0E-4786-BDE7-B2D8447C3494}" dt="2023-05-19T01:28:17.500" v="6266" actId="108"/>
          <ac:spMkLst>
            <pc:docMk/>
            <pc:sldMk cId="4044822134" sldId="2147375808"/>
            <ac:spMk id="67" creationId="{7263E692-AF35-219B-DF24-16178146176E}"/>
          </ac:spMkLst>
        </pc:spChg>
        <pc:spChg chg="add del mod">
          <ac:chgData name="Anthony Magee" userId="736170f9-24ce-496e-b799-7497722aa7da" providerId="ADAL" clId="{6F450165-FF0E-4786-BDE7-B2D8447C3494}" dt="2023-05-19T01:07:22.526" v="6100" actId="478"/>
          <ac:spMkLst>
            <pc:docMk/>
            <pc:sldMk cId="4044822134" sldId="2147375808"/>
            <ac:spMk id="68" creationId="{65F28081-A1F3-4C93-6FE3-7086DC2066F7}"/>
          </ac:spMkLst>
        </pc:spChg>
        <pc:spChg chg="add del mod">
          <ac:chgData name="Anthony Magee" userId="736170f9-24ce-496e-b799-7497722aa7da" providerId="ADAL" clId="{6F450165-FF0E-4786-BDE7-B2D8447C3494}" dt="2023-05-19T01:09:09.531" v="6112"/>
          <ac:spMkLst>
            <pc:docMk/>
            <pc:sldMk cId="4044822134" sldId="2147375808"/>
            <ac:spMk id="69" creationId="{24BA34F9-4F70-F9CC-CA47-DDC2166A16E8}"/>
          </ac:spMkLst>
        </pc:spChg>
        <pc:spChg chg="add del mod">
          <ac:chgData name="Anthony Magee" userId="736170f9-24ce-496e-b799-7497722aa7da" providerId="ADAL" clId="{6F450165-FF0E-4786-BDE7-B2D8447C3494}" dt="2023-05-19T01:09:09.531" v="6112"/>
          <ac:spMkLst>
            <pc:docMk/>
            <pc:sldMk cId="4044822134" sldId="2147375808"/>
            <ac:spMk id="70" creationId="{B5633074-A971-CDAA-F7F3-732349012D77}"/>
          </ac:spMkLst>
        </pc:spChg>
        <pc:spChg chg="add del mod">
          <ac:chgData name="Anthony Magee" userId="736170f9-24ce-496e-b799-7497722aa7da" providerId="ADAL" clId="{6F450165-FF0E-4786-BDE7-B2D8447C3494}" dt="2023-05-19T01:09:09.531" v="6112"/>
          <ac:spMkLst>
            <pc:docMk/>
            <pc:sldMk cId="4044822134" sldId="2147375808"/>
            <ac:spMk id="71" creationId="{BD929D2F-45B7-D9B2-16CC-9C9E30FBE512}"/>
          </ac:spMkLst>
        </pc:spChg>
        <pc:spChg chg="add del mod">
          <ac:chgData name="Anthony Magee" userId="736170f9-24ce-496e-b799-7497722aa7da" providerId="ADAL" clId="{6F450165-FF0E-4786-BDE7-B2D8447C3494}" dt="2023-05-19T01:09:09.531" v="6112"/>
          <ac:spMkLst>
            <pc:docMk/>
            <pc:sldMk cId="4044822134" sldId="2147375808"/>
            <ac:spMk id="72" creationId="{8A733DD7-2880-1100-A4F3-E07D3D27FC98}"/>
          </ac:spMkLst>
        </pc:spChg>
        <pc:spChg chg="add mod">
          <ac:chgData name="Anthony Magee" userId="736170f9-24ce-496e-b799-7497722aa7da" providerId="ADAL" clId="{6F450165-FF0E-4786-BDE7-B2D8447C3494}" dt="2023-05-19T01:10:31.028" v="6141" actId="1076"/>
          <ac:spMkLst>
            <pc:docMk/>
            <pc:sldMk cId="4044822134" sldId="2147375808"/>
            <ac:spMk id="73" creationId="{5981CE71-435A-759A-92FD-247AC4B82F46}"/>
          </ac:spMkLst>
        </pc:spChg>
        <pc:spChg chg="add mod">
          <ac:chgData name="Anthony Magee" userId="736170f9-24ce-496e-b799-7497722aa7da" providerId="ADAL" clId="{6F450165-FF0E-4786-BDE7-B2D8447C3494}" dt="2023-05-19T01:34:35.791" v="6310" actId="108"/>
          <ac:spMkLst>
            <pc:docMk/>
            <pc:sldMk cId="4044822134" sldId="2147375808"/>
            <ac:spMk id="74" creationId="{C859F6E9-6176-42A3-0121-B3912BF4DC22}"/>
          </ac:spMkLst>
        </pc:spChg>
        <pc:spChg chg="add del mod">
          <ac:chgData name="Anthony Magee" userId="736170f9-24ce-496e-b799-7497722aa7da" providerId="ADAL" clId="{6F450165-FF0E-4786-BDE7-B2D8447C3494}" dt="2023-05-19T01:09:23.441" v="6115" actId="478"/>
          <ac:spMkLst>
            <pc:docMk/>
            <pc:sldMk cId="4044822134" sldId="2147375808"/>
            <ac:spMk id="75" creationId="{55813A09-FAD2-5174-562F-1D09CE62C3DB}"/>
          </ac:spMkLst>
        </pc:spChg>
        <pc:spChg chg="add del mod">
          <ac:chgData name="Anthony Magee" userId="736170f9-24ce-496e-b799-7497722aa7da" providerId="ADAL" clId="{6F450165-FF0E-4786-BDE7-B2D8447C3494}" dt="2023-05-19T01:09:25.146" v="6116" actId="478"/>
          <ac:spMkLst>
            <pc:docMk/>
            <pc:sldMk cId="4044822134" sldId="2147375808"/>
            <ac:spMk id="76" creationId="{9872BFD4-3F6D-285C-8D40-F52568006A27}"/>
          </ac:spMkLst>
        </pc:spChg>
        <pc:spChg chg="add mod">
          <ac:chgData name="Anthony Magee" userId="736170f9-24ce-496e-b799-7497722aa7da" providerId="ADAL" clId="{6F450165-FF0E-4786-BDE7-B2D8447C3494}" dt="2023-05-19T01:10:31.028" v="6141" actId="1076"/>
          <ac:spMkLst>
            <pc:docMk/>
            <pc:sldMk cId="4044822134" sldId="2147375808"/>
            <ac:spMk id="77" creationId="{BE11937C-E386-FE14-F5A1-13D508B3A3CE}"/>
          </ac:spMkLst>
        </pc:spChg>
        <pc:spChg chg="add mod ord">
          <ac:chgData name="Anthony Magee" userId="736170f9-24ce-496e-b799-7497722aa7da" providerId="ADAL" clId="{6F450165-FF0E-4786-BDE7-B2D8447C3494}" dt="2023-05-19T01:31:25.208" v="6292" actId="14100"/>
          <ac:spMkLst>
            <pc:docMk/>
            <pc:sldMk cId="4044822134" sldId="2147375808"/>
            <ac:spMk id="111" creationId="{1F9EAB7E-CBE2-4A67-900F-8759306F908E}"/>
          </ac:spMkLst>
        </pc:spChg>
        <pc:picChg chg="add del mod">
          <ac:chgData name="Anthony Magee" userId="736170f9-24ce-496e-b799-7497722aa7da" providerId="ADAL" clId="{6F450165-FF0E-4786-BDE7-B2D8447C3494}" dt="2023-05-19T01:24:40.140" v="6245" actId="478"/>
          <ac:picMkLst>
            <pc:docMk/>
            <pc:sldMk cId="4044822134" sldId="2147375808"/>
            <ac:picMk id="78" creationId="{12303528-C170-456C-D579-19B3B06C8B4F}"/>
          </ac:picMkLst>
        </pc:picChg>
        <pc:picChg chg="add del mod">
          <ac:chgData name="Anthony Magee" userId="736170f9-24ce-496e-b799-7497722aa7da" providerId="ADAL" clId="{6F450165-FF0E-4786-BDE7-B2D8447C3494}" dt="2023-05-19T01:24:42.625" v="6246" actId="478"/>
          <ac:picMkLst>
            <pc:docMk/>
            <pc:sldMk cId="4044822134" sldId="2147375808"/>
            <ac:picMk id="79" creationId="{1659E3D9-26D5-5C94-D6BB-EDB30AA7CF09}"/>
          </ac:picMkLst>
        </pc:picChg>
        <pc:picChg chg="add del mod">
          <ac:chgData name="Anthony Magee" userId="736170f9-24ce-496e-b799-7497722aa7da" providerId="ADAL" clId="{6F450165-FF0E-4786-BDE7-B2D8447C3494}" dt="2023-05-19T01:24:40.140" v="6245" actId="478"/>
          <ac:picMkLst>
            <pc:docMk/>
            <pc:sldMk cId="4044822134" sldId="2147375808"/>
            <ac:picMk id="80" creationId="{67A8B7F3-3A3D-1F6B-6796-EBE61BC02482}"/>
          </ac:picMkLst>
        </pc:picChg>
        <pc:picChg chg="add del mod">
          <ac:chgData name="Anthony Magee" userId="736170f9-24ce-496e-b799-7497722aa7da" providerId="ADAL" clId="{6F450165-FF0E-4786-BDE7-B2D8447C3494}" dt="2023-05-19T01:24:40.140" v="6245" actId="478"/>
          <ac:picMkLst>
            <pc:docMk/>
            <pc:sldMk cId="4044822134" sldId="2147375808"/>
            <ac:picMk id="81" creationId="{DB07CC75-A8AA-D63A-1F7E-1A18AC33F40E}"/>
          </ac:picMkLst>
        </pc:picChg>
        <pc:picChg chg="add del mod">
          <ac:chgData name="Anthony Magee" userId="736170f9-24ce-496e-b799-7497722aa7da" providerId="ADAL" clId="{6F450165-FF0E-4786-BDE7-B2D8447C3494}" dt="2023-05-19T01:24:40.140" v="6245" actId="478"/>
          <ac:picMkLst>
            <pc:docMk/>
            <pc:sldMk cId="4044822134" sldId="2147375808"/>
            <ac:picMk id="82" creationId="{3F387952-E164-DDF6-F678-0DC2141F1377}"/>
          </ac:picMkLst>
        </pc:picChg>
        <pc:picChg chg="add del mod">
          <ac:chgData name="Anthony Magee" userId="736170f9-24ce-496e-b799-7497722aa7da" providerId="ADAL" clId="{6F450165-FF0E-4786-BDE7-B2D8447C3494}" dt="2023-05-19T01:24:40.140" v="6245" actId="478"/>
          <ac:picMkLst>
            <pc:docMk/>
            <pc:sldMk cId="4044822134" sldId="2147375808"/>
            <ac:picMk id="83" creationId="{818AC3FB-572A-F3EB-21E5-E310DB45B816}"/>
          </ac:picMkLst>
        </pc:picChg>
        <pc:picChg chg="add mod">
          <ac:chgData name="Anthony Magee" userId="736170f9-24ce-496e-b799-7497722aa7da" providerId="ADAL" clId="{6F450165-FF0E-4786-BDE7-B2D8447C3494}" dt="2023-05-19T01:25:33.496" v="6249" actId="14861"/>
          <ac:picMkLst>
            <pc:docMk/>
            <pc:sldMk cId="4044822134" sldId="2147375808"/>
            <ac:picMk id="99" creationId="{430E4942-9B47-59BA-F870-84CAACA16448}"/>
          </ac:picMkLst>
        </pc:picChg>
        <pc:picChg chg="add mod">
          <ac:chgData name="Anthony Magee" userId="736170f9-24ce-496e-b799-7497722aa7da" providerId="ADAL" clId="{6F450165-FF0E-4786-BDE7-B2D8447C3494}" dt="2023-05-19T01:23:20.633" v="6239"/>
          <ac:picMkLst>
            <pc:docMk/>
            <pc:sldMk cId="4044822134" sldId="2147375808"/>
            <ac:picMk id="100" creationId="{B81FC889-355B-5CF5-5C33-E38FA9758E4B}"/>
          </ac:picMkLst>
        </pc:picChg>
        <pc:picChg chg="add mod">
          <ac:chgData name="Anthony Magee" userId="736170f9-24ce-496e-b799-7497722aa7da" providerId="ADAL" clId="{6F450165-FF0E-4786-BDE7-B2D8447C3494}" dt="2023-05-19T01:25:40.908" v="6250" actId="108"/>
          <ac:picMkLst>
            <pc:docMk/>
            <pc:sldMk cId="4044822134" sldId="2147375808"/>
            <ac:picMk id="101" creationId="{4F060CCA-2204-5558-494C-C294059074BF}"/>
          </ac:picMkLst>
        </pc:picChg>
        <pc:picChg chg="add mod">
          <ac:chgData name="Anthony Magee" userId="736170f9-24ce-496e-b799-7497722aa7da" providerId="ADAL" clId="{6F450165-FF0E-4786-BDE7-B2D8447C3494}" dt="2023-05-19T01:23:20.633" v="6239"/>
          <ac:picMkLst>
            <pc:docMk/>
            <pc:sldMk cId="4044822134" sldId="2147375808"/>
            <ac:picMk id="102" creationId="{6779C03A-9ECA-71B5-C889-8AE2ABE693EB}"/>
          </ac:picMkLst>
        </pc:picChg>
        <pc:picChg chg="add mod">
          <ac:chgData name="Anthony Magee" userId="736170f9-24ce-496e-b799-7497722aa7da" providerId="ADAL" clId="{6F450165-FF0E-4786-BDE7-B2D8447C3494}" dt="2023-05-19T01:26:41.020" v="6260" actId="14861"/>
          <ac:picMkLst>
            <pc:docMk/>
            <pc:sldMk cId="4044822134" sldId="2147375808"/>
            <ac:picMk id="103" creationId="{18BB8E6F-5A09-5D31-30EF-54B2B7A0A05A}"/>
          </ac:picMkLst>
        </pc:picChg>
        <pc:picChg chg="add mod">
          <ac:chgData name="Anthony Magee" userId="736170f9-24ce-496e-b799-7497722aa7da" providerId="ADAL" clId="{6F450165-FF0E-4786-BDE7-B2D8447C3494}" dt="2023-05-19T01:23:20.633" v="6239"/>
          <ac:picMkLst>
            <pc:docMk/>
            <pc:sldMk cId="4044822134" sldId="2147375808"/>
            <ac:picMk id="104" creationId="{94AD45B6-40A4-A977-FE2D-37A454F69FC1}"/>
          </ac:picMkLst>
        </pc:picChg>
        <pc:picChg chg="add mod">
          <ac:chgData name="Anthony Magee" userId="736170f9-24ce-496e-b799-7497722aa7da" providerId="ADAL" clId="{6F450165-FF0E-4786-BDE7-B2D8447C3494}" dt="2023-05-19T01:27:59.924" v="6264" actId="108"/>
          <ac:picMkLst>
            <pc:docMk/>
            <pc:sldMk cId="4044822134" sldId="2147375808"/>
            <ac:picMk id="105" creationId="{82F707B6-5AC3-0BEE-FAD4-09226FD005DE}"/>
          </ac:picMkLst>
        </pc:picChg>
        <pc:picChg chg="add mod">
          <ac:chgData name="Anthony Magee" userId="736170f9-24ce-496e-b799-7497722aa7da" providerId="ADAL" clId="{6F450165-FF0E-4786-BDE7-B2D8447C3494}" dt="2023-05-19T01:23:20.633" v="6239"/>
          <ac:picMkLst>
            <pc:docMk/>
            <pc:sldMk cId="4044822134" sldId="2147375808"/>
            <ac:picMk id="106" creationId="{FC47A33F-0BB4-503D-7AE2-514CF3200D2C}"/>
          </ac:picMkLst>
        </pc:picChg>
        <pc:picChg chg="add mod">
          <ac:chgData name="Anthony Magee" userId="736170f9-24ce-496e-b799-7497722aa7da" providerId="ADAL" clId="{6F450165-FF0E-4786-BDE7-B2D8447C3494}" dt="2023-05-19T01:27:55.183" v="6263" actId="108"/>
          <ac:picMkLst>
            <pc:docMk/>
            <pc:sldMk cId="4044822134" sldId="2147375808"/>
            <ac:picMk id="107" creationId="{73176A00-822B-8D7E-00EB-1F443CDB284E}"/>
          </ac:picMkLst>
        </pc:picChg>
        <pc:picChg chg="add mod">
          <ac:chgData name="Anthony Magee" userId="736170f9-24ce-496e-b799-7497722aa7da" providerId="ADAL" clId="{6F450165-FF0E-4786-BDE7-B2D8447C3494}" dt="2023-05-19T01:23:20.633" v="6239"/>
          <ac:picMkLst>
            <pc:docMk/>
            <pc:sldMk cId="4044822134" sldId="2147375808"/>
            <ac:picMk id="108" creationId="{F596B2D8-4434-CE91-A2D1-477E7D5984F7}"/>
          </ac:picMkLst>
        </pc:picChg>
        <pc:picChg chg="add mod">
          <ac:chgData name="Anthony Magee" userId="736170f9-24ce-496e-b799-7497722aa7da" providerId="ADAL" clId="{6F450165-FF0E-4786-BDE7-B2D8447C3494}" dt="2023-05-19T01:26:52.062" v="6262" actId="14861"/>
          <ac:picMkLst>
            <pc:docMk/>
            <pc:sldMk cId="4044822134" sldId="2147375808"/>
            <ac:picMk id="109" creationId="{4AE333D8-7282-34B5-1A67-1EF099DCEE0D}"/>
          </ac:picMkLst>
        </pc:picChg>
        <pc:picChg chg="add mod">
          <ac:chgData name="Anthony Magee" userId="736170f9-24ce-496e-b799-7497722aa7da" providerId="ADAL" clId="{6F450165-FF0E-4786-BDE7-B2D8447C3494}" dt="2023-05-19T01:23:20.633" v="6239"/>
          <ac:picMkLst>
            <pc:docMk/>
            <pc:sldMk cId="4044822134" sldId="2147375808"/>
            <ac:picMk id="110" creationId="{71C1C47D-C608-58B6-A64E-463A9D064DED}"/>
          </ac:picMkLst>
        </pc:picChg>
        <pc:picChg chg="add mod">
          <ac:chgData name="Anthony Magee" userId="736170f9-24ce-496e-b799-7497722aa7da" providerId="ADAL" clId="{6F450165-FF0E-4786-BDE7-B2D8447C3494}" dt="2023-05-19T01:24:53.583" v="6247"/>
          <ac:picMkLst>
            <pc:docMk/>
            <pc:sldMk cId="4044822134" sldId="2147375808"/>
            <ac:picMk id="112" creationId="{04B9CC5F-80C8-940A-2A66-8FA8F7BE4657}"/>
          </ac:picMkLst>
        </pc:picChg>
        <pc:picChg chg="add mod">
          <ac:chgData name="Anthony Magee" userId="736170f9-24ce-496e-b799-7497722aa7da" providerId="ADAL" clId="{6F450165-FF0E-4786-BDE7-B2D8447C3494}" dt="2023-05-19T01:24:53.583" v="6247"/>
          <ac:picMkLst>
            <pc:docMk/>
            <pc:sldMk cId="4044822134" sldId="2147375808"/>
            <ac:picMk id="113" creationId="{F07C7DD9-5D17-49FA-6BDF-1411DEF0E49F}"/>
          </ac:picMkLst>
        </pc:picChg>
        <pc:picChg chg="add mod">
          <ac:chgData name="Anthony Magee" userId="736170f9-24ce-496e-b799-7497722aa7da" providerId="ADAL" clId="{6F450165-FF0E-4786-BDE7-B2D8447C3494}" dt="2023-05-19T01:24:53.583" v="6247"/>
          <ac:picMkLst>
            <pc:docMk/>
            <pc:sldMk cId="4044822134" sldId="2147375808"/>
            <ac:picMk id="114" creationId="{47E79537-6A91-9FCB-F0AA-962C2326BA51}"/>
          </ac:picMkLst>
        </pc:picChg>
        <pc:picChg chg="add mod">
          <ac:chgData name="Anthony Magee" userId="736170f9-24ce-496e-b799-7497722aa7da" providerId="ADAL" clId="{6F450165-FF0E-4786-BDE7-B2D8447C3494}" dt="2023-05-19T01:24:53.583" v="6247"/>
          <ac:picMkLst>
            <pc:docMk/>
            <pc:sldMk cId="4044822134" sldId="2147375808"/>
            <ac:picMk id="115" creationId="{818A264E-5770-AAF8-0935-9A9F58B83BF9}"/>
          </ac:picMkLst>
        </pc:picChg>
        <pc:picChg chg="add mod">
          <ac:chgData name="Anthony Magee" userId="736170f9-24ce-496e-b799-7497722aa7da" providerId="ADAL" clId="{6F450165-FF0E-4786-BDE7-B2D8447C3494}" dt="2023-05-19T01:24:53.583" v="6247"/>
          <ac:picMkLst>
            <pc:docMk/>
            <pc:sldMk cId="4044822134" sldId="2147375808"/>
            <ac:picMk id="116" creationId="{210C99F8-2D6E-463F-6AE9-ED4935DA72AD}"/>
          </ac:picMkLst>
        </pc:picChg>
        <pc:picChg chg="add mod">
          <ac:chgData name="Anthony Magee" userId="736170f9-24ce-496e-b799-7497722aa7da" providerId="ADAL" clId="{6F450165-FF0E-4786-BDE7-B2D8447C3494}" dt="2023-05-19T01:24:53.583" v="6247"/>
          <ac:picMkLst>
            <pc:docMk/>
            <pc:sldMk cId="4044822134" sldId="2147375808"/>
            <ac:picMk id="117" creationId="{62D34AC9-843C-AF6A-CCFB-740B89352E40}"/>
          </ac:picMkLst>
        </pc:picChg>
        <pc:cxnChg chg="add mod">
          <ac:chgData name="Anthony Magee" userId="736170f9-24ce-496e-b799-7497722aa7da" providerId="ADAL" clId="{6F450165-FF0E-4786-BDE7-B2D8447C3494}" dt="2023-05-19T01:11:12.289" v="6145" actId="14100"/>
          <ac:cxnSpMkLst>
            <pc:docMk/>
            <pc:sldMk cId="4044822134" sldId="2147375808"/>
            <ac:cxnSpMk id="85" creationId="{D846E199-A5EA-5948-F167-DE6669859EB4}"/>
          </ac:cxnSpMkLst>
        </pc:cxnChg>
        <pc:cxnChg chg="add mod">
          <ac:chgData name="Anthony Magee" userId="736170f9-24ce-496e-b799-7497722aa7da" providerId="ADAL" clId="{6F450165-FF0E-4786-BDE7-B2D8447C3494}" dt="2023-05-19T01:11:37.674" v="6149" actId="14100"/>
          <ac:cxnSpMkLst>
            <pc:docMk/>
            <pc:sldMk cId="4044822134" sldId="2147375808"/>
            <ac:cxnSpMk id="88" creationId="{CF558925-1134-182A-87EF-0E0EFD4FFEC0}"/>
          </ac:cxnSpMkLst>
        </pc:cxnChg>
        <pc:cxnChg chg="add del mod">
          <ac:chgData name="Anthony Magee" userId="736170f9-24ce-496e-b799-7497722aa7da" providerId="ADAL" clId="{6F450165-FF0E-4786-BDE7-B2D8447C3494}" dt="2023-05-19T01:11:53.976" v="6153" actId="11529"/>
          <ac:cxnSpMkLst>
            <pc:docMk/>
            <pc:sldMk cId="4044822134" sldId="2147375808"/>
            <ac:cxnSpMk id="93" creationId="{38D23173-1E76-8819-F060-B7BE2EB8A214}"/>
          </ac:cxnSpMkLst>
        </pc:cxnChg>
        <pc:cxnChg chg="add mod">
          <ac:chgData name="Anthony Magee" userId="736170f9-24ce-496e-b799-7497722aa7da" providerId="ADAL" clId="{6F450165-FF0E-4786-BDE7-B2D8447C3494}" dt="2023-05-19T01:12:20.550" v="6156" actId="14100"/>
          <ac:cxnSpMkLst>
            <pc:docMk/>
            <pc:sldMk cId="4044822134" sldId="2147375808"/>
            <ac:cxnSpMk id="96" creationId="{2BCE1A1F-6D4D-66B8-E8F6-F452DEA20F4C}"/>
          </ac:cxnSpMkLst>
        </pc:cxnChg>
        <pc:cxnChg chg="add mod">
          <ac:chgData name="Anthony Magee" userId="736170f9-24ce-496e-b799-7497722aa7da" providerId="ADAL" clId="{6F450165-FF0E-4786-BDE7-B2D8447C3494}" dt="2023-05-19T01:29:32.200" v="6272" actId="14100"/>
          <ac:cxnSpMkLst>
            <pc:docMk/>
            <pc:sldMk cId="4044822134" sldId="2147375808"/>
            <ac:cxnSpMk id="118" creationId="{35F69C3B-C58E-391A-EE21-EF6AC6852492}"/>
          </ac:cxnSpMkLst>
        </pc:cxnChg>
        <pc:cxnChg chg="add mod">
          <ac:chgData name="Anthony Magee" userId="736170f9-24ce-496e-b799-7497722aa7da" providerId="ADAL" clId="{6F450165-FF0E-4786-BDE7-B2D8447C3494}" dt="2023-05-19T01:29:52.743" v="6276" actId="14100"/>
          <ac:cxnSpMkLst>
            <pc:docMk/>
            <pc:sldMk cId="4044822134" sldId="2147375808"/>
            <ac:cxnSpMk id="121" creationId="{35034CCA-B784-AC7B-7120-4EA40477DCFE}"/>
          </ac:cxnSpMkLst>
        </pc:cxnChg>
        <pc:cxnChg chg="add mod">
          <ac:chgData name="Anthony Magee" userId="736170f9-24ce-496e-b799-7497722aa7da" providerId="ADAL" clId="{6F450165-FF0E-4786-BDE7-B2D8447C3494}" dt="2023-05-19T01:30:12.592" v="6281" actId="14100"/>
          <ac:cxnSpMkLst>
            <pc:docMk/>
            <pc:sldMk cId="4044822134" sldId="2147375808"/>
            <ac:cxnSpMk id="124" creationId="{DB05ECE8-898F-AE92-70D7-282EDC344D6E}"/>
          </ac:cxnSpMkLst>
        </pc:cxnChg>
        <pc:cxnChg chg="add mod">
          <ac:chgData name="Anthony Magee" userId="736170f9-24ce-496e-b799-7497722aa7da" providerId="ADAL" clId="{6F450165-FF0E-4786-BDE7-B2D8447C3494}" dt="2023-05-19T01:31:15.181" v="6289" actId="14100"/>
          <ac:cxnSpMkLst>
            <pc:docMk/>
            <pc:sldMk cId="4044822134" sldId="2147375808"/>
            <ac:cxnSpMk id="129" creationId="{649EAC0E-93DE-5A2F-4A29-93CABFF0075F}"/>
          </ac:cxnSpMkLst>
        </pc:cxnChg>
        <pc:cxnChg chg="add mod">
          <ac:chgData name="Anthony Magee" userId="736170f9-24ce-496e-b799-7497722aa7da" providerId="ADAL" clId="{6F450165-FF0E-4786-BDE7-B2D8447C3494}" dt="2023-05-19T01:31:07.432" v="6287" actId="14100"/>
          <ac:cxnSpMkLst>
            <pc:docMk/>
            <pc:sldMk cId="4044822134" sldId="2147375808"/>
            <ac:cxnSpMk id="130" creationId="{E0D0B292-FAE9-0B25-DAA5-5E07DADF8763}"/>
          </ac:cxnSpMkLst>
        </pc:cxnChg>
        <pc:cxnChg chg="add mod">
          <ac:chgData name="Anthony Magee" userId="736170f9-24ce-496e-b799-7497722aa7da" providerId="ADAL" clId="{6F450165-FF0E-4786-BDE7-B2D8447C3494}" dt="2023-05-19T01:30:59.080" v="6285" actId="14100"/>
          <ac:cxnSpMkLst>
            <pc:docMk/>
            <pc:sldMk cId="4044822134" sldId="2147375808"/>
            <ac:cxnSpMk id="131" creationId="{D480E235-3655-9068-6594-E98246706F89}"/>
          </ac:cxnSpMkLst>
        </pc:cxnChg>
      </pc:sldChg>
      <pc:sldChg chg="addSp delSp modSp mod">
        <pc:chgData name="Anthony Magee" userId="736170f9-24ce-496e-b799-7497722aa7da" providerId="ADAL" clId="{6F450165-FF0E-4786-BDE7-B2D8447C3494}" dt="2023-05-19T02:02:52.172" v="6803" actId="167"/>
        <pc:sldMkLst>
          <pc:docMk/>
          <pc:sldMk cId="3793206189" sldId="2147375809"/>
        </pc:sldMkLst>
        <pc:spChg chg="add del mod ord">
          <ac:chgData name="Anthony Magee" userId="736170f9-24ce-496e-b799-7497722aa7da" providerId="ADAL" clId="{6F450165-FF0E-4786-BDE7-B2D8447C3494}" dt="2023-05-19T01:13:33.350" v="6174" actId="478"/>
          <ac:spMkLst>
            <pc:docMk/>
            <pc:sldMk cId="3793206189" sldId="2147375809"/>
            <ac:spMk id="2" creationId="{2DF2DE92-C41A-37F4-5B08-147CDF518E64}"/>
          </ac:spMkLst>
        </pc:spChg>
        <pc:spChg chg="add mod">
          <ac:chgData name="Anthony Magee" userId="736170f9-24ce-496e-b799-7497722aa7da" providerId="ADAL" clId="{6F450165-FF0E-4786-BDE7-B2D8447C3494}" dt="2023-05-19T02:00:39.694" v="6788" actId="14861"/>
          <ac:spMkLst>
            <pc:docMk/>
            <pc:sldMk cId="3793206189" sldId="2147375809"/>
            <ac:spMk id="8" creationId="{9CE66389-7B8B-8CC2-0B7C-EF1AEA50EE2A}"/>
          </ac:spMkLst>
        </pc:spChg>
        <pc:spChg chg="add mod">
          <ac:chgData name="Anthony Magee" userId="736170f9-24ce-496e-b799-7497722aa7da" providerId="ADAL" clId="{6F450165-FF0E-4786-BDE7-B2D8447C3494}" dt="2023-05-19T02:00:44.285" v="6789" actId="14861"/>
          <ac:spMkLst>
            <pc:docMk/>
            <pc:sldMk cId="3793206189" sldId="2147375809"/>
            <ac:spMk id="9" creationId="{E499096F-2B49-F001-F9D3-AED97344735A}"/>
          </ac:spMkLst>
        </pc:spChg>
        <pc:spChg chg="del">
          <ac:chgData name="Anthony Magee" userId="736170f9-24ce-496e-b799-7497722aa7da" providerId="ADAL" clId="{6F450165-FF0E-4786-BDE7-B2D8447C3494}" dt="2023-05-19T01:32:24.065" v="6301" actId="478"/>
          <ac:spMkLst>
            <pc:docMk/>
            <pc:sldMk cId="3793206189" sldId="2147375809"/>
            <ac:spMk id="15" creationId="{7FDDE4F4-BDC6-67B6-8AA1-9B99DD82900A}"/>
          </ac:spMkLst>
        </pc:spChg>
        <pc:spChg chg="del mod">
          <ac:chgData name="Anthony Magee" userId="736170f9-24ce-496e-b799-7497722aa7da" providerId="ADAL" clId="{6F450165-FF0E-4786-BDE7-B2D8447C3494}" dt="2023-05-19T01:31:38.787" v="6293" actId="478"/>
          <ac:spMkLst>
            <pc:docMk/>
            <pc:sldMk cId="3793206189" sldId="2147375809"/>
            <ac:spMk id="24" creationId="{CC656C53-3D3B-B6CD-7E2A-3455A1A6DE67}"/>
          </ac:spMkLst>
        </pc:spChg>
        <pc:spChg chg="ord">
          <ac:chgData name="Anthony Magee" userId="736170f9-24ce-496e-b799-7497722aa7da" providerId="ADAL" clId="{6F450165-FF0E-4786-BDE7-B2D8447C3494}" dt="2023-05-19T02:02:16.225" v="6797" actId="167"/>
          <ac:spMkLst>
            <pc:docMk/>
            <pc:sldMk cId="3793206189" sldId="2147375809"/>
            <ac:spMk id="46" creationId="{5DC72080-2923-9E78-81B5-409CACE4D617}"/>
          </ac:spMkLst>
        </pc:spChg>
        <pc:spChg chg="del">
          <ac:chgData name="Anthony Magee" userId="736170f9-24ce-496e-b799-7497722aa7da" providerId="ADAL" clId="{6F450165-FF0E-4786-BDE7-B2D8447C3494}" dt="2023-05-19T02:01:49.342" v="6792" actId="478"/>
          <ac:spMkLst>
            <pc:docMk/>
            <pc:sldMk cId="3793206189" sldId="2147375809"/>
            <ac:spMk id="47" creationId="{FAA4C828-1810-95DC-2A97-B18199759128}"/>
          </ac:spMkLst>
        </pc:spChg>
        <pc:spChg chg="ord">
          <ac:chgData name="Anthony Magee" userId="736170f9-24ce-496e-b799-7497722aa7da" providerId="ADAL" clId="{6F450165-FF0E-4786-BDE7-B2D8447C3494}" dt="2023-05-19T02:02:48.424" v="6802" actId="167"/>
          <ac:spMkLst>
            <pc:docMk/>
            <pc:sldMk cId="3793206189" sldId="2147375809"/>
            <ac:spMk id="55" creationId="{0502DABE-CD9E-9A0F-3915-55F998D98EE9}"/>
          </ac:spMkLst>
        </pc:spChg>
        <pc:spChg chg="del">
          <ac:chgData name="Anthony Magee" userId="736170f9-24ce-496e-b799-7497722aa7da" providerId="ADAL" clId="{6F450165-FF0E-4786-BDE7-B2D8447C3494}" dt="2023-05-19T02:02:20.574" v="6798" actId="478"/>
          <ac:spMkLst>
            <pc:docMk/>
            <pc:sldMk cId="3793206189" sldId="2147375809"/>
            <ac:spMk id="56" creationId="{1556589F-8752-11CF-43CD-775DD380B7B5}"/>
          </ac:spMkLst>
        </pc:spChg>
        <pc:spChg chg="del">
          <ac:chgData name="Anthony Magee" userId="736170f9-24ce-496e-b799-7497722aa7da" providerId="ADAL" clId="{6F450165-FF0E-4786-BDE7-B2D8447C3494}" dt="2023-05-19T01:32:22.502" v="6300" actId="478"/>
          <ac:spMkLst>
            <pc:docMk/>
            <pc:sldMk cId="3793206189" sldId="2147375809"/>
            <ac:spMk id="57" creationId="{3B7F378F-2F2F-225B-8815-1A56AA442495}"/>
          </ac:spMkLst>
        </pc:spChg>
        <pc:spChg chg="del">
          <ac:chgData name="Anthony Magee" userId="736170f9-24ce-496e-b799-7497722aa7da" providerId="ADAL" clId="{6F450165-FF0E-4786-BDE7-B2D8447C3494}" dt="2023-05-19T01:32:21.485" v="6299" actId="478"/>
          <ac:spMkLst>
            <pc:docMk/>
            <pc:sldMk cId="3793206189" sldId="2147375809"/>
            <ac:spMk id="58" creationId="{1522FEF4-1CAC-162F-1D26-FFEF298DE418}"/>
          </ac:spMkLst>
        </pc:spChg>
        <pc:spChg chg="add mod ord">
          <ac:chgData name="Anthony Magee" userId="736170f9-24ce-496e-b799-7497722aa7da" providerId="ADAL" clId="{6F450165-FF0E-4786-BDE7-B2D8447C3494}" dt="2023-05-19T01:32:00.964" v="6295" actId="167"/>
          <ac:spMkLst>
            <pc:docMk/>
            <pc:sldMk cId="3793206189" sldId="2147375809"/>
            <ac:spMk id="59" creationId="{4DFD841D-99D7-4AE4-16A4-C42B35B5E603}"/>
          </ac:spMkLst>
        </pc:spChg>
        <pc:spChg chg="add del mod">
          <ac:chgData name="Anthony Magee" userId="736170f9-24ce-496e-b799-7497722aa7da" providerId="ADAL" clId="{6F450165-FF0E-4786-BDE7-B2D8447C3494}" dt="2023-05-19T01:33:40.180" v="6304" actId="478"/>
          <ac:spMkLst>
            <pc:docMk/>
            <pc:sldMk cId="3793206189" sldId="2147375809"/>
            <ac:spMk id="60" creationId="{150A6954-6E1F-3471-E278-E4556BFDEE48}"/>
          </ac:spMkLst>
        </pc:spChg>
        <pc:spChg chg="add del mod">
          <ac:chgData name="Anthony Magee" userId="736170f9-24ce-496e-b799-7497722aa7da" providerId="ADAL" clId="{6F450165-FF0E-4786-BDE7-B2D8447C3494}" dt="2023-05-19T01:33:42.203" v="6305" actId="478"/>
          <ac:spMkLst>
            <pc:docMk/>
            <pc:sldMk cId="3793206189" sldId="2147375809"/>
            <ac:spMk id="61" creationId="{7BB2B970-2375-ED61-4BCA-59CA019AAA6F}"/>
          </ac:spMkLst>
        </pc:spChg>
        <pc:spChg chg="add mod">
          <ac:chgData name="Anthony Magee" userId="736170f9-24ce-496e-b799-7497722aa7da" providerId="ADAL" clId="{6F450165-FF0E-4786-BDE7-B2D8447C3494}" dt="2023-05-19T01:32:56.273" v="6302"/>
          <ac:spMkLst>
            <pc:docMk/>
            <pc:sldMk cId="3793206189" sldId="2147375809"/>
            <ac:spMk id="62" creationId="{71E23C2E-F150-F757-138B-31A116533C3A}"/>
          </ac:spMkLst>
        </pc:spChg>
        <pc:spChg chg="add mod">
          <ac:chgData name="Anthony Magee" userId="736170f9-24ce-496e-b799-7497722aa7da" providerId="ADAL" clId="{6F450165-FF0E-4786-BDE7-B2D8447C3494}" dt="2023-05-19T01:32:56.273" v="6302"/>
          <ac:spMkLst>
            <pc:docMk/>
            <pc:sldMk cId="3793206189" sldId="2147375809"/>
            <ac:spMk id="63" creationId="{1B2368BB-27E8-F37E-D896-3C593D91E9DF}"/>
          </ac:spMkLst>
        </pc:spChg>
        <pc:spChg chg="ord">
          <ac:chgData name="Anthony Magee" userId="736170f9-24ce-496e-b799-7497722aa7da" providerId="ADAL" clId="{6F450165-FF0E-4786-BDE7-B2D8447C3494}" dt="2023-05-19T02:02:52.172" v="6803" actId="167"/>
          <ac:spMkLst>
            <pc:docMk/>
            <pc:sldMk cId="3793206189" sldId="2147375809"/>
            <ac:spMk id="64" creationId="{5DE62EB3-75A1-5F87-2228-EEE4DFDAC175}"/>
          </ac:spMkLst>
        </pc:spChg>
        <pc:spChg chg="del">
          <ac:chgData name="Anthony Magee" userId="736170f9-24ce-496e-b799-7497722aa7da" providerId="ADAL" clId="{6F450165-FF0E-4786-BDE7-B2D8447C3494}" dt="2023-05-19T02:02:22.521" v="6799" actId="478"/>
          <ac:spMkLst>
            <pc:docMk/>
            <pc:sldMk cId="3793206189" sldId="2147375809"/>
            <ac:spMk id="65" creationId="{A5418449-2B13-5919-F936-EB647D6410FF}"/>
          </ac:spMkLst>
        </pc:spChg>
        <pc:spChg chg="del">
          <ac:chgData name="Anthony Magee" userId="736170f9-24ce-496e-b799-7497722aa7da" providerId="ADAL" clId="{6F450165-FF0E-4786-BDE7-B2D8447C3494}" dt="2023-05-19T01:32:17.235" v="6297" actId="478"/>
          <ac:spMkLst>
            <pc:docMk/>
            <pc:sldMk cId="3793206189" sldId="2147375809"/>
            <ac:spMk id="66" creationId="{F4DBD7FD-67F6-E8F9-6047-BBE85562848D}"/>
          </ac:spMkLst>
        </pc:spChg>
        <pc:spChg chg="del">
          <ac:chgData name="Anthony Magee" userId="736170f9-24ce-496e-b799-7497722aa7da" providerId="ADAL" clId="{6F450165-FF0E-4786-BDE7-B2D8447C3494}" dt="2023-05-19T01:32:19.853" v="6298" actId="478"/>
          <ac:spMkLst>
            <pc:docMk/>
            <pc:sldMk cId="3793206189" sldId="2147375809"/>
            <ac:spMk id="67" creationId="{7263E692-AF35-219B-DF24-16178146176E}"/>
          </ac:spMkLst>
        </pc:spChg>
        <pc:spChg chg="add mod">
          <ac:chgData name="Anthony Magee" userId="736170f9-24ce-496e-b799-7497722aa7da" providerId="ADAL" clId="{6F450165-FF0E-4786-BDE7-B2D8447C3494}" dt="2023-05-19T01:32:56.273" v="6302"/>
          <ac:spMkLst>
            <pc:docMk/>
            <pc:sldMk cId="3793206189" sldId="2147375809"/>
            <ac:spMk id="68" creationId="{215A1170-DDD9-0981-744C-E3E124050907}"/>
          </ac:spMkLst>
        </pc:spChg>
        <pc:spChg chg="add del mod">
          <ac:chgData name="Anthony Magee" userId="736170f9-24ce-496e-b799-7497722aa7da" providerId="ADAL" clId="{6F450165-FF0E-4786-BDE7-B2D8447C3494}" dt="2023-05-19T01:33:38.621" v="6303" actId="478"/>
          <ac:spMkLst>
            <pc:docMk/>
            <pc:sldMk cId="3793206189" sldId="2147375809"/>
            <ac:spMk id="69" creationId="{6871DF0B-3C9C-72B8-CDCF-D2A3DDFA8EC5}"/>
          </ac:spMkLst>
        </pc:spChg>
        <pc:spChg chg="add del mod">
          <ac:chgData name="Anthony Magee" userId="736170f9-24ce-496e-b799-7497722aa7da" providerId="ADAL" clId="{6F450165-FF0E-4786-BDE7-B2D8447C3494}" dt="2023-05-19T01:33:44.627" v="6306" actId="478"/>
          <ac:spMkLst>
            <pc:docMk/>
            <pc:sldMk cId="3793206189" sldId="2147375809"/>
            <ac:spMk id="70" creationId="{8B480ECF-CCA4-4C1B-1239-BF9DBA4D3787}"/>
          </ac:spMkLst>
        </pc:spChg>
        <pc:spChg chg="add mod">
          <ac:chgData name="Anthony Magee" userId="736170f9-24ce-496e-b799-7497722aa7da" providerId="ADAL" clId="{6F450165-FF0E-4786-BDE7-B2D8447C3494}" dt="2023-05-19T01:32:56.273" v="6302"/>
          <ac:spMkLst>
            <pc:docMk/>
            <pc:sldMk cId="3793206189" sldId="2147375809"/>
            <ac:spMk id="71" creationId="{B8595A76-DD60-FE74-F945-1DAE00B09E88}"/>
          </ac:spMkLst>
        </pc:spChg>
        <pc:spChg chg="add mod">
          <ac:chgData name="Anthony Magee" userId="736170f9-24ce-496e-b799-7497722aa7da" providerId="ADAL" clId="{6F450165-FF0E-4786-BDE7-B2D8447C3494}" dt="2023-05-19T01:32:56.273" v="6302"/>
          <ac:spMkLst>
            <pc:docMk/>
            <pc:sldMk cId="3793206189" sldId="2147375809"/>
            <ac:spMk id="72" creationId="{43793CAC-A29F-7600-6F51-46A70CADD352}"/>
          </ac:spMkLst>
        </pc:spChg>
        <pc:spChg chg="mod">
          <ac:chgData name="Anthony Magee" userId="736170f9-24ce-496e-b799-7497722aa7da" providerId="ADAL" clId="{6F450165-FF0E-4786-BDE7-B2D8447C3494}" dt="2023-05-19T01:22:17.065" v="6236" actId="108"/>
          <ac:spMkLst>
            <pc:docMk/>
            <pc:sldMk cId="3793206189" sldId="2147375809"/>
            <ac:spMk id="73" creationId="{5981CE71-435A-759A-92FD-247AC4B82F46}"/>
          </ac:spMkLst>
        </pc:spChg>
        <pc:spChg chg="del mod">
          <ac:chgData name="Anthony Magee" userId="736170f9-24ce-496e-b799-7497722aa7da" providerId="ADAL" clId="{6F450165-FF0E-4786-BDE7-B2D8447C3494}" dt="2023-05-19T02:01:45.421" v="6790" actId="478"/>
          <ac:spMkLst>
            <pc:docMk/>
            <pc:sldMk cId="3793206189" sldId="2147375809"/>
            <ac:spMk id="74" creationId="{C859F6E9-6176-42A3-0121-B3912BF4DC22}"/>
          </ac:spMkLst>
        </pc:spChg>
        <pc:spChg chg="add mod">
          <ac:chgData name="Anthony Magee" userId="736170f9-24ce-496e-b799-7497722aa7da" providerId="ADAL" clId="{6F450165-FF0E-4786-BDE7-B2D8447C3494}" dt="2023-05-19T02:01:46.785" v="6791"/>
          <ac:spMkLst>
            <pc:docMk/>
            <pc:sldMk cId="3793206189" sldId="2147375809"/>
            <ac:spMk id="103" creationId="{18A8106D-22E7-F634-255C-30A42206CC69}"/>
          </ac:spMkLst>
        </pc:spChg>
        <pc:spChg chg="add del mod">
          <ac:chgData name="Anthony Magee" userId="736170f9-24ce-496e-b799-7497722aa7da" providerId="ADAL" clId="{6F450165-FF0E-4786-BDE7-B2D8447C3494}" dt="2023-05-19T02:01:53.263" v="6794"/>
          <ac:spMkLst>
            <pc:docMk/>
            <pc:sldMk cId="3793206189" sldId="2147375809"/>
            <ac:spMk id="104" creationId="{CD671F2C-CF50-8145-4E9E-83E08D1FF323}"/>
          </ac:spMkLst>
        </pc:spChg>
        <pc:spChg chg="add mod ord">
          <ac:chgData name="Anthony Magee" userId="736170f9-24ce-496e-b799-7497722aa7da" providerId="ADAL" clId="{6F450165-FF0E-4786-BDE7-B2D8447C3494}" dt="2023-05-19T02:02:12.563" v="6796" actId="167"/>
          <ac:spMkLst>
            <pc:docMk/>
            <pc:sldMk cId="3793206189" sldId="2147375809"/>
            <ac:spMk id="105" creationId="{7844319A-41BF-DF0E-215A-FBEAF75AF004}"/>
          </ac:spMkLst>
        </pc:spChg>
        <pc:spChg chg="add mod ord">
          <ac:chgData name="Anthony Magee" userId="736170f9-24ce-496e-b799-7497722aa7da" providerId="ADAL" clId="{6F450165-FF0E-4786-BDE7-B2D8447C3494}" dt="2023-05-19T02:02:45.168" v="6801" actId="167"/>
          <ac:spMkLst>
            <pc:docMk/>
            <pc:sldMk cId="3793206189" sldId="2147375809"/>
            <ac:spMk id="106" creationId="{9847BE2C-7703-0BF9-B46F-1E12BDA5C28C}"/>
          </ac:spMkLst>
        </pc:spChg>
        <pc:spChg chg="add mod ord">
          <ac:chgData name="Anthony Magee" userId="736170f9-24ce-496e-b799-7497722aa7da" providerId="ADAL" clId="{6F450165-FF0E-4786-BDE7-B2D8447C3494}" dt="2023-05-19T02:02:45.168" v="6801" actId="167"/>
          <ac:spMkLst>
            <pc:docMk/>
            <pc:sldMk cId="3793206189" sldId="2147375809"/>
            <ac:spMk id="107" creationId="{87A4F7FC-451A-C094-0B15-C40F0E5AC1DD}"/>
          </ac:spMkLst>
        </pc:spChg>
        <pc:picChg chg="add del mod">
          <ac:chgData name="Anthony Magee" userId="736170f9-24ce-496e-b799-7497722aa7da" providerId="ADAL" clId="{6F450165-FF0E-4786-BDE7-B2D8447C3494}" dt="2023-05-19T01:32:15.620" v="6296" actId="478"/>
          <ac:picMkLst>
            <pc:docMk/>
            <pc:sldMk cId="3793206189" sldId="2147375809"/>
            <ac:picMk id="37" creationId="{7BBD05F0-56B9-F00E-6576-938EE198CE2F}"/>
          </ac:picMkLst>
        </pc:picChg>
        <pc:picChg chg="add del mod">
          <ac:chgData name="Anthony Magee" userId="736170f9-24ce-496e-b799-7497722aa7da" providerId="ADAL" clId="{6F450165-FF0E-4786-BDE7-B2D8447C3494}" dt="2023-05-19T01:32:15.620" v="6296" actId="478"/>
          <ac:picMkLst>
            <pc:docMk/>
            <pc:sldMk cId="3793206189" sldId="2147375809"/>
            <ac:picMk id="38" creationId="{ED7E012D-97AB-8515-EC34-0FF02AEA0693}"/>
          </ac:picMkLst>
        </pc:picChg>
        <pc:picChg chg="add del mod">
          <ac:chgData name="Anthony Magee" userId="736170f9-24ce-496e-b799-7497722aa7da" providerId="ADAL" clId="{6F450165-FF0E-4786-BDE7-B2D8447C3494}" dt="2023-05-19T01:32:15.620" v="6296" actId="478"/>
          <ac:picMkLst>
            <pc:docMk/>
            <pc:sldMk cId="3793206189" sldId="2147375809"/>
            <ac:picMk id="39" creationId="{E3365657-1BDA-3BCA-767E-22085C14E902}"/>
          </ac:picMkLst>
        </pc:picChg>
        <pc:picChg chg="add del mod">
          <ac:chgData name="Anthony Magee" userId="736170f9-24ce-496e-b799-7497722aa7da" providerId="ADAL" clId="{6F450165-FF0E-4786-BDE7-B2D8447C3494}" dt="2023-05-19T01:32:15.620" v="6296" actId="478"/>
          <ac:picMkLst>
            <pc:docMk/>
            <pc:sldMk cId="3793206189" sldId="2147375809"/>
            <ac:picMk id="40" creationId="{76E33937-0727-F7F7-2AD9-66A6EA6C181E}"/>
          </ac:picMkLst>
        </pc:picChg>
        <pc:picChg chg="add del mod">
          <ac:chgData name="Anthony Magee" userId="736170f9-24ce-496e-b799-7497722aa7da" providerId="ADAL" clId="{6F450165-FF0E-4786-BDE7-B2D8447C3494}" dt="2023-05-19T01:32:15.620" v="6296" actId="478"/>
          <ac:picMkLst>
            <pc:docMk/>
            <pc:sldMk cId="3793206189" sldId="2147375809"/>
            <ac:picMk id="41" creationId="{02BD0DF0-6E9F-51D2-871C-F260EDA89603}"/>
          </ac:picMkLst>
        </pc:picChg>
        <pc:picChg chg="add del mod">
          <ac:chgData name="Anthony Magee" userId="736170f9-24ce-496e-b799-7497722aa7da" providerId="ADAL" clId="{6F450165-FF0E-4786-BDE7-B2D8447C3494}" dt="2023-05-19T01:32:15.620" v="6296" actId="478"/>
          <ac:picMkLst>
            <pc:docMk/>
            <pc:sldMk cId="3793206189" sldId="2147375809"/>
            <ac:picMk id="42" creationId="{3A38F4DA-7C67-7E3D-0D4B-17B60CEF7B29}"/>
          </ac:picMkLst>
        </pc:picChg>
        <pc:picChg chg="add del mod">
          <ac:chgData name="Anthony Magee" userId="736170f9-24ce-496e-b799-7497722aa7da" providerId="ADAL" clId="{6F450165-FF0E-4786-BDE7-B2D8447C3494}" dt="2023-05-19T01:32:15.620" v="6296" actId="478"/>
          <ac:picMkLst>
            <pc:docMk/>
            <pc:sldMk cId="3793206189" sldId="2147375809"/>
            <ac:picMk id="43" creationId="{6C10BF40-0AA8-6DC1-BAFB-17393D48C17C}"/>
          </ac:picMkLst>
        </pc:picChg>
        <pc:picChg chg="add del mod">
          <ac:chgData name="Anthony Magee" userId="736170f9-24ce-496e-b799-7497722aa7da" providerId="ADAL" clId="{6F450165-FF0E-4786-BDE7-B2D8447C3494}" dt="2023-05-19T01:32:15.620" v="6296" actId="478"/>
          <ac:picMkLst>
            <pc:docMk/>
            <pc:sldMk cId="3793206189" sldId="2147375809"/>
            <ac:picMk id="50" creationId="{46C425CE-4FDD-7163-38E7-9DA582B58B4A}"/>
          </ac:picMkLst>
        </pc:picChg>
        <pc:picChg chg="add del mod">
          <ac:chgData name="Anthony Magee" userId="736170f9-24ce-496e-b799-7497722aa7da" providerId="ADAL" clId="{6F450165-FF0E-4786-BDE7-B2D8447C3494}" dt="2023-05-19T01:32:15.620" v="6296" actId="478"/>
          <ac:picMkLst>
            <pc:docMk/>
            <pc:sldMk cId="3793206189" sldId="2147375809"/>
            <ac:picMk id="51" creationId="{7944E2F8-EEEB-DAE8-121A-78239CCF6337}"/>
          </ac:picMkLst>
        </pc:picChg>
        <pc:picChg chg="add del mod">
          <ac:chgData name="Anthony Magee" userId="736170f9-24ce-496e-b799-7497722aa7da" providerId="ADAL" clId="{6F450165-FF0E-4786-BDE7-B2D8447C3494}" dt="2023-05-19T01:32:15.620" v="6296" actId="478"/>
          <ac:picMkLst>
            <pc:docMk/>
            <pc:sldMk cId="3793206189" sldId="2147375809"/>
            <ac:picMk id="52" creationId="{259D85F1-16D9-2A4E-4762-C663A9BB626A}"/>
          </ac:picMkLst>
        </pc:picChg>
        <pc:picChg chg="add del mod">
          <ac:chgData name="Anthony Magee" userId="736170f9-24ce-496e-b799-7497722aa7da" providerId="ADAL" clId="{6F450165-FF0E-4786-BDE7-B2D8447C3494}" dt="2023-05-19T01:32:15.620" v="6296" actId="478"/>
          <ac:picMkLst>
            <pc:docMk/>
            <pc:sldMk cId="3793206189" sldId="2147375809"/>
            <ac:picMk id="53" creationId="{D34D3233-D1AA-527C-6A5C-77344592F0F1}"/>
          </ac:picMkLst>
        </pc:picChg>
        <pc:picChg chg="add del mod">
          <ac:chgData name="Anthony Magee" userId="736170f9-24ce-496e-b799-7497722aa7da" providerId="ADAL" clId="{6F450165-FF0E-4786-BDE7-B2D8447C3494}" dt="2023-05-19T01:32:15.620" v="6296" actId="478"/>
          <ac:picMkLst>
            <pc:docMk/>
            <pc:sldMk cId="3793206189" sldId="2147375809"/>
            <ac:picMk id="54" creationId="{732514AE-F0C4-4BE3-E8EB-0D96703D66D4}"/>
          </ac:picMkLst>
        </pc:picChg>
        <pc:picChg chg="add mod">
          <ac:chgData name="Anthony Magee" userId="736170f9-24ce-496e-b799-7497722aa7da" providerId="ADAL" clId="{6F450165-FF0E-4786-BDE7-B2D8447C3494}" dt="2023-05-19T01:32:56.273" v="6302"/>
          <ac:picMkLst>
            <pc:docMk/>
            <pc:sldMk cId="3793206189" sldId="2147375809"/>
            <ac:picMk id="75" creationId="{29F6290A-F8FA-9D78-F4C1-ED170B2D4CAB}"/>
          </ac:picMkLst>
        </pc:picChg>
        <pc:picChg chg="add mod">
          <ac:chgData name="Anthony Magee" userId="736170f9-24ce-496e-b799-7497722aa7da" providerId="ADAL" clId="{6F450165-FF0E-4786-BDE7-B2D8447C3494}" dt="2023-05-19T01:32:56.273" v="6302"/>
          <ac:picMkLst>
            <pc:docMk/>
            <pc:sldMk cId="3793206189" sldId="2147375809"/>
            <ac:picMk id="76" creationId="{CED8981A-0364-2E13-60DA-1FE2EBD59C60}"/>
          </ac:picMkLst>
        </pc:picChg>
        <pc:picChg chg="mod">
          <ac:chgData name="Anthony Magee" userId="736170f9-24ce-496e-b799-7497722aa7da" providerId="ADAL" clId="{6F450165-FF0E-4786-BDE7-B2D8447C3494}" dt="2023-05-19T01:21:43.612" v="6231" actId="14861"/>
          <ac:picMkLst>
            <pc:docMk/>
            <pc:sldMk cId="3793206189" sldId="2147375809"/>
            <ac:picMk id="78" creationId="{12303528-C170-456C-D579-19B3B06C8B4F}"/>
          </ac:picMkLst>
        </pc:picChg>
        <pc:picChg chg="mod">
          <ac:chgData name="Anthony Magee" userId="736170f9-24ce-496e-b799-7497722aa7da" providerId="ADAL" clId="{6F450165-FF0E-4786-BDE7-B2D8447C3494}" dt="2023-05-19T01:22:04.744" v="6233" actId="108"/>
          <ac:picMkLst>
            <pc:docMk/>
            <pc:sldMk cId="3793206189" sldId="2147375809"/>
            <ac:picMk id="80" creationId="{67A8B7F3-3A3D-1F6B-6796-EBE61BC02482}"/>
          </ac:picMkLst>
        </pc:picChg>
        <pc:picChg chg="mod">
          <ac:chgData name="Anthony Magee" userId="736170f9-24ce-496e-b799-7497722aa7da" providerId="ADAL" clId="{6F450165-FF0E-4786-BDE7-B2D8447C3494}" dt="2023-05-19T01:22:08.801" v="6234" actId="108"/>
          <ac:picMkLst>
            <pc:docMk/>
            <pc:sldMk cId="3793206189" sldId="2147375809"/>
            <ac:picMk id="82" creationId="{3F387952-E164-DDF6-F678-0DC2141F1377}"/>
          </ac:picMkLst>
        </pc:picChg>
        <pc:picChg chg="add mod">
          <ac:chgData name="Anthony Magee" userId="736170f9-24ce-496e-b799-7497722aa7da" providerId="ADAL" clId="{6F450165-FF0E-4786-BDE7-B2D8447C3494}" dt="2023-05-19T01:32:56.273" v="6302"/>
          <ac:picMkLst>
            <pc:docMk/>
            <pc:sldMk cId="3793206189" sldId="2147375809"/>
            <ac:picMk id="84" creationId="{FE142861-E767-0A99-A40E-430FA7E2D44E}"/>
          </ac:picMkLst>
        </pc:picChg>
        <pc:picChg chg="add mod">
          <ac:chgData name="Anthony Magee" userId="736170f9-24ce-496e-b799-7497722aa7da" providerId="ADAL" clId="{6F450165-FF0E-4786-BDE7-B2D8447C3494}" dt="2023-05-19T01:32:56.273" v="6302"/>
          <ac:picMkLst>
            <pc:docMk/>
            <pc:sldMk cId="3793206189" sldId="2147375809"/>
            <ac:picMk id="86" creationId="{6C7987D7-63A5-F337-EEF6-DA4539F78391}"/>
          </ac:picMkLst>
        </pc:picChg>
        <pc:picChg chg="add mod">
          <ac:chgData name="Anthony Magee" userId="736170f9-24ce-496e-b799-7497722aa7da" providerId="ADAL" clId="{6F450165-FF0E-4786-BDE7-B2D8447C3494}" dt="2023-05-19T01:32:56.273" v="6302"/>
          <ac:picMkLst>
            <pc:docMk/>
            <pc:sldMk cId="3793206189" sldId="2147375809"/>
            <ac:picMk id="87" creationId="{2ABC01BB-A7C5-ACA8-BEAA-213B6C4C8097}"/>
          </ac:picMkLst>
        </pc:picChg>
        <pc:picChg chg="add mod">
          <ac:chgData name="Anthony Magee" userId="736170f9-24ce-496e-b799-7497722aa7da" providerId="ADAL" clId="{6F450165-FF0E-4786-BDE7-B2D8447C3494}" dt="2023-05-19T01:32:56.273" v="6302"/>
          <ac:picMkLst>
            <pc:docMk/>
            <pc:sldMk cId="3793206189" sldId="2147375809"/>
            <ac:picMk id="89" creationId="{DFDCC384-D752-2CC4-503D-6CEC53E0728A}"/>
          </ac:picMkLst>
        </pc:picChg>
        <pc:picChg chg="add mod">
          <ac:chgData name="Anthony Magee" userId="736170f9-24ce-496e-b799-7497722aa7da" providerId="ADAL" clId="{6F450165-FF0E-4786-BDE7-B2D8447C3494}" dt="2023-05-19T01:32:56.273" v="6302"/>
          <ac:picMkLst>
            <pc:docMk/>
            <pc:sldMk cId="3793206189" sldId="2147375809"/>
            <ac:picMk id="90" creationId="{B7116AAA-5E0C-71B3-0F63-65F989A24925}"/>
          </ac:picMkLst>
        </pc:picChg>
        <pc:picChg chg="add mod">
          <ac:chgData name="Anthony Magee" userId="736170f9-24ce-496e-b799-7497722aa7da" providerId="ADAL" clId="{6F450165-FF0E-4786-BDE7-B2D8447C3494}" dt="2023-05-19T01:32:56.273" v="6302"/>
          <ac:picMkLst>
            <pc:docMk/>
            <pc:sldMk cId="3793206189" sldId="2147375809"/>
            <ac:picMk id="91" creationId="{74D1430A-D954-4A6F-AB33-9E41F1AEB7DA}"/>
          </ac:picMkLst>
        </pc:picChg>
        <pc:picChg chg="add mod">
          <ac:chgData name="Anthony Magee" userId="736170f9-24ce-496e-b799-7497722aa7da" providerId="ADAL" clId="{6F450165-FF0E-4786-BDE7-B2D8447C3494}" dt="2023-05-19T01:32:56.273" v="6302"/>
          <ac:picMkLst>
            <pc:docMk/>
            <pc:sldMk cId="3793206189" sldId="2147375809"/>
            <ac:picMk id="92" creationId="{04082523-4AFA-68CD-CD0C-7E0671A7DA53}"/>
          </ac:picMkLst>
        </pc:picChg>
        <pc:picChg chg="add mod">
          <ac:chgData name="Anthony Magee" userId="736170f9-24ce-496e-b799-7497722aa7da" providerId="ADAL" clId="{6F450165-FF0E-4786-BDE7-B2D8447C3494}" dt="2023-05-19T01:32:56.273" v="6302"/>
          <ac:picMkLst>
            <pc:docMk/>
            <pc:sldMk cId="3793206189" sldId="2147375809"/>
            <ac:picMk id="93" creationId="{0473E2B6-B472-DFD2-263A-CF5CE2E48387}"/>
          </ac:picMkLst>
        </pc:picChg>
        <pc:picChg chg="add mod">
          <ac:chgData name="Anthony Magee" userId="736170f9-24ce-496e-b799-7497722aa7da" providerId="ADAL" clId="{6F450165-FF0E-4786-BDE7-B2D8447C3494}" dt="2023-05-19T01:32:56.273" v="6302"/>
          <ac:picMkLst>
            <pc:docMk/>
            <pc:sldMk cId="3793206189" sldId="2147375809"/>
            <ac:picMk id="94" creationId="{0523B033-CCB5-D888-3A20-B2910D69CFF7}"/>
          </ac:picMkLst>
        </pc:picChg>
        <pc:picChg chg="add mod">
          <ac:chgData name="Anthony Magee" userId="736170f9-24ce-496e-b799-7497722aa7da" providerId="ADAL" clId="{6F450165-FF0E-4786-BDE7-B2D8447C3494}" dt="2023-05-19T01:32:56.273" v="6302"/>
          <ac:picMkLst>
            <pc:docMk/>
            <pc:sldMk cId="3793206189" sldId="2147375809"/>
            <ac:picMk id="95" creationId="{47EB3EC1-CF1F-B079-35F6-7E804759CD30}"/>
          </ac:picMkLst>
        </pc:picChg>
        <pc:cxnChg chg="add mod">
          <ac:chgData name="Anthony Magee" userId="736170f9-24ce-496e-b799-7497722aa7da" providerId="ADAL" clId="{6F450165-FF0E-4786-BDE7-B2D8447C3494}" dt="2023-05-19T01:14:32.669" v="6183" actId="692"/>
          <ac:cxnSpMkLst>
            <pc:docMk/>
            <pc:sldMk cId="3793206189" sldId="2147375809"/>
            <ac:cxnSpMk id="5" creationId="{4F144ED0-C1AE-0942-C81A-CA796BF04AC9}"/>
          </ac:cxnSpMkLst>
        </pc:cxnChg>
        <pc:cxnChg chg="add mod">
          <ac:chgData name="Anthony Magee" userId="736170f9-24ce-496e-b799-7497722aa7da" providerId="ADAL" clId="{6F450165-FF0E-4786-BDE7-B2D8447C3494}" dt="2023-05-19T01:14:41.533" v="6184" actId="108"/>
          <ac:cxnSpMkLst>
            <pc:docMk/>
            <pc:sldMk cId="3793206189" sldId="2147375809"/>
            <ac:cxnSpMk id="7" creationId="{BDAC6C1C-8DE6-28CD-50EB-79D42CFF4E57}"/>
          </ac:cxnSpMkLst>
        </pc:cxnChg>
        <pc:cxnChg chg="add del mod">
          <ac:chgData name="Anthony Magee" userId="736170f9-24ce-496e-b799-7497722aa7da" providerId="ADAL" clId="{6F450165-FF0E-4786-BDE7-B2D8447C3494}" dt="2023-05-19T01:16:13.615" v="6190"/>
          <ac:cxnSpMkLst>
            <pc:docMk/>
            <pc:sldMk cId="3793206189" sldId="2147375809"/>
            <ac:cxnSpMk id="10" creationId="{A9EEFA0E-A8A2-2F9E-3FD2-D505EF984276}"/>
          </ac:cxnSpMkLst>
        </pc:cxnChg>
        <pc:cxnChg chg="add del mod">
          <ac:chgData name="Anthony Magee" userId="736170f9-24ce-496e-b799-7497722aa7da" providerId="ADAL" clId="{6F450165-FF0E-4786-BDE7-B2D8447C3494}" dt="2023-05-19T01:16:13.615" v="6190"/>
          <ac:cxnSpMkLst>
            <pc:docMk/>
            <pc:sldMk cId="3793206189" sldId="2147375809"/>
            <ac:cxnSpMk id="11" creationId="{30357959-9A06-85E5-D33E-383C7DDA9973}"/>
          </ac:cxnSpMkLst>
        </pc:cxnChg>
        <pc:cxnChg chg="add del mod">
          <ac:chgData name="Anthony Magee" userId="736170f9-24ce-496e-b799-7497722aa7da" providerId="ADAL" clId="{6F450165-FF0E-4786-BDE7-B2D8447C3494}" dt="2023-05-19T01:16:13.615" v="6190"/>
          <ac:cxnSpMkLst>
            <pc:docMk/>
            <pc:sldMk cId="3793206189" sldId="2147375809"/>
            <ac:cxnSpMk id="12" creationId="{CECD9503-2639-184F-4BEB-6DE968F64012}"/>
          </ac:cxnSpMkLst>
        </pc:cxnChg>
        <pc:cxnChg chg="add del mod">
          <ac:chgData name="Anthony Magee" userId="736170f9-24ce-496e-b799-7497722aa7da" providerId="ADAL" clId="{6F450165-FF0E-4786-BDE7-B2D8447C3494}" dt="2023-05-19T01:16:47.128" v="6192"/>
          <ac:cxnSpMkLst>
            <pc:docMk/>
            <pc:sldMk cId="3793206189" sldId="2147375809"/>
            <ac:cxnSpMk id="13" creationId="{102B78DC-5266-FCFC-0694-8CA4226599E6}"/>
          </ac:cxnSpMkLst>
        </pc:cxnChg>
        <pc:cxnChg chg="add del mod">
          <ac:chgData name="Anthony Magee" userId="736170f9-24ce-496e-b799-7497722aa7da" providerId="ADAL" clId="{6F450165-FF0E-4786-BDE7-B2D8447C3494}" dt="2023-05-19T01:16:47.128" v="6192"/>
          <ac:cxnSpMkLst>
            <pc:docMk/>
            <pc:sldMk cId="3793206189" sldId="2147375809"/>
            <ac:cxnSpMk id="14" creationId="{E3A61489-C28D-8C0E-517D-DEE6F1045995}"/>
          </ac:cxnSpMkLst>
        </pc:cxnChg>
        <pc:cxnChg chg="add del mod">
          <ac:chgData name="Anthony Magee" userId="736170f9-24ce-496e-b799-7497722aa7da" providerId="ADAL" clId="{6F450165-FF0E-4786-BDE7-B2D8447C3494}" dt="2023-05-19T01:16:47.128" v="6192"/>
          <ac:cxnSpMkLst>
            <pc:docMk/>
            <pc:sldMk cId="3793206189" sldId="2147375809"/>
            <ac:cxnSpMk id="16" creationId="{857280E4-F846-55A7-28F4-01DDF0CAA492}"/>
          </ac:cxnSpMkLst>
        </pc:cxnChg>
        <pc:cxnChg chg="add mod">
          <ac:chgData name="Anthony Magee" userId="736170f9-24ce-496e-b799-7497722aa7da" providerId="ADAL" clId="{6F450165-FF0E-4786-BDE7-B2D8447C3494}" dt="2023-05-19T01:20:39.242" v="6223" actId="14100"/>
          <ac:cxnSpMkLst>
            <pc:docMk/>
            <pc:sldMk cId="3793206189" sldId="2147375809"/>
            <ac:cxnSpMk id="17" creationId="{D3D00716-7FD0-66CF-4FAF-AEEB349D63AF}"/>
          </ac:cxnSpMkLst>
        </pc:cxnChg>
        <pc:cxnChg chg="add del mod">
          <ac:chgData name="Anthony Magee" userId="736170f9-24ce-496e-b799-7497722aa7da" providerId="ADAL" clId="{6F450165-FF0E-4786-BDE7-B2D8447C3494}" dt="2023-05-19T01:20:01.042" v="6216" actId="478"/>
          <ac:cxnSpMkLst>
            <pc:docMk/>
            <pc:sldMk cId="3793206189" sldId="2147375809"/>
            <ac:cxnSpMk id="18" creationId="{5DA5D7A4-49DA-C0A5-F31E-9B2F8D74F47B}"/>
          </ac:cxnSpMkLst>
        </pc:cxnChg>
        <pc:cxnChg chg="del">
          <ac:chgData name="Anthony Magee" userId="736170f9-24ce-496e-b799-7497722aa7da" providerId="ADAL" clId="{6F450165-FF0E-4786-BDE7-B2D8447C3494}" dt="2023-05-19T01:20:47.871" v="6225" actId="478"/>
          <ac:cxnSpMkLst>
            <pc:docMk/>
            <pc:sldMk cId="3793206189" sldId="2147375809"/>
            <ac:cxnSpMk id="85" creationId="{D846E199-A5EA-5948-F167-DE6669859EB4}"/>
          </ac:cxnSpMkLst>
        </pc:cxnChg>
        <pc:cxnChg chg="del mod">
          <ac:chgData name="Anthony Magee" userId="736170f9-24ce-496e-b799-7497722aa7da" providerId="ADAL" clId="{6F450165-FF0E-4786-BDE7-B2D8447C3494}" dt="2023-05-19T01:20:46.530" v="6224" actId="478"/>
          <ac:cxnSpMkLst>
            <pc:docMk/>
            <pc:sldMk cId="3793206189" sldId="2147375809"/>
            <ac:cxnSpMk id="88" creationId="{CF558925-1134-182A-87EF-0E0EFD4FFEC0}"/>
          </ac:cxnSpMkLst>
        </pc:cxnChg>
        <pc:cxnChg chg="del">
          <ac:chgData name="Anthony Magee" userId="736170f9-24ce-496e-b799-7497722aa7da" providerId="ADAL" clId="{6F450165-FF0E-4786-BDE7-B2D8447C3494}" dt="2023-05-19T01:20:34.119" v="6222" actId="478"/>
          <ac:cxnSpMkLst>
            <pc:docMk/>
            <pc:sldMk cId="3793206189" sldId="2147375809"/>
            <ac:cxnSpMk id="96" creationId="{2BCE1A1F-6D4D-66B8-E8F6-F452DEA20F4C}"/>
          </ac:cxnSpMkLst>
        </pc:cxnChg>
        <pc:cxnChg chg="add mod">
          <ac:chgData name="Anthony Magee" userId="736170f9-24ce-496e-b799-7497722aa7da" providerId="ADAL" clId="{6F450165-FF0E-4786-BDE7-B2D8447C3494}" dt="2023-05-19T01:32:56.273" v="6302"/>
          <ac:cxnSpMkLst>
            <pc:docMk/>
            <pc:sldMk cId="3793206189" sldId="2147375809"/>
            <ac:cxnSpMk id="97" creationId="{52599D28-7FE4-99D9-55AF-B5C6510BD9AA}"/>
          </ac:cxnSpMkLst>
        </pc:cxnChg>
        <pc:cxnChg chg="add mod">
          <ac:chgData name="Anthony Magee" userId="736170f9-24ce-496e-b799-7497722aa7da" providerId="ADAL" clId="{6F450165-FF0E-4786-BDE7-B2D8447C3494}" dt="2023-05-19T01:32:56.273" v="6302"/>
          <ac:cxnSpMkLst>
            <pc:docMk/>
            <pc:sldMk cId="3793206189" sldId="2147375809"/>
            <ac:cxnSpMk id="98" creationId="{71232466-F82B-64BB-2E04-E7F168319EB7}"/>
          </ac:cxnSpMkLst>
        </pc:cxnChg>
        <pc:cxnChg chg="add mod">
          <ac:chgData name="Anthony Magee" userId="736170f9-24ce-496e-b799-7497722aa7da" providerId="ADAL" clId="{6F450165-FF0E-4786-BDE7-B2D8447C3494}" dt="2023-05-19T01:32:56.273" v="6302"/>
          <ac:cxnSpMkLst>
            <pc:docMk/>
            <pc:sldMk cId="3793206189" sldId="2147375809"/>
            <ac:cxnSpMk id="99" creationId="{DF2FAD69-2470-F515-4EF0-BECC534ED2EF}"/>
          </ac:cxnSpMkLst>
        </pc:cxnChg>
        <pc:cxnChg chg="add mod">
          <ac:chgData name="Anthony Magee" userId="736170f9-24ce-496e-b799-7497722aa7da" providerId="ADAL" clId="{6F450165-FF0E-4786-BDE7-B2D8447C3494}" dt="2023-05-19T01:32:56.273" v="6302"/>
          <ac:cxnSpMkLst>
            <pc:docMk/>
            <pc:sldMk cId="3793206189" sldId="2147375809"/>
            <ac:cxnSpMk id="100" creationId="{761F6E8A-20AC-857B-FC66-F3D86E1C3679}"/>
          </ac:cxnSpMkLst>
        </pc:cxnChg>
        <pc:cxnChg chg="add mod">
          <ac:chgData name="Anthony Magee" userId="736170f9-24ce-496e-b799-7497722aa7da" providerId="ADAL" clId="{6F450165-FF0E-4786-BDE7-B2D8447C3494}" dt="2023-05-19T01:32:56.273" v="6302"/>
          <ac:cxnSpMkLst>
            <pc:docMk/>
            <pc:sldMk cId="3793206189" sldId="2147375809"/>
            <ac:cxnSpMk id="101" creationId="{A986128A-BAC4-BF0C-3EC8-8543007CEED4}"/>
          </ac:cxnSpMkLst>
        </pc:cxnChg>
        <pc:cxnChg chg="add mod">
          <ac:chgData name="Anthony Magee" userId="736170f9-24ce-496e-b799-7497722aa7da" providerId="ADAL" clId="{6F450165-FF0E-4786-BDE7-B2D8447C3494}" dt="2023-05-19T01:32:56.273" v="6302"/>
          <ac:cxnSpMkLst>
            <pc:docMk/>
            <pc:sldMk cId="3793206189" sldId="2147375809"/>
            <ac:cxnSpMk id="102" creationId="{ACDC9F2D-D7C7-E1B6-49AA-8F47096E32BD}"/>
          </ac:cxnSpMkLst>
        </pc:cxnChg>
      </pc:sldChg>
      <pc:sldChg chg="addSp modSp new del mod">
        <pc:chgData name="Anthony Magee" userId="736170f9-24ce-496e-b799-7497722aa7da" providerId="ADAL" clId="{6F450165-FF0E-4786-BDE7-B2D8447C3494}" dt="2023-05-19T02:18:27.456" v="7002" actId="47"/>
        <pc:sldMkLst>
          <pc:docMk/>
          <pc:sldMk cId="2575865874" sldId="2147375810"/>
        </pc:sldMkLst>
        <pc:spChg chg="add mod">
          <ac:chgData name="Anthony Magee" userId="736170f9-24ce-496e-b799-7497722aa7da" providerId="ADAL" clId="{6F450165-FF0E-4786-BDE7-B2D8447C3494}" dt="2023-05-19T02:14:05.038" v="6894" actId="1076"/>
          <ac:spMkLst>
            <pc:docMk/>
            <pc:sldMk cId="2575865874" sldId="2147375810"/>
            <ac:spMk id="6" creationId="{A0BE6197-BB3E-5383-06F9-A29B2E2712C4}"/>
          </ac:spMkLst>
        </pc:spChg>
        <pc:spChg chg="add mod">
          <ac:chgData name="Anthony Magee" userId="736170f9-24ce-496e-b799-7497722aa7da" providerId="ADAL" clId="{6F450165-FF0E-4786-BDE7-B2D8447C3494}" dt="2023-05-19T02:14:05.038" v="6894" actId="1076"/>
          <ac:spMkLst>
            <pc:docMk/>
            <pc:sldMk cId="2575865874" sldId="2147375810"/>
            <ac:spMk id="7" creationId="{3C0CEA82-46A0-CA90-AB0A-FE483EF4CDC9}"/>
          </ac:spMkLst>
        </pc:spChg>
        <pc:spChg chg="add mod">
          <ac:chgData name="Anthony Magee" userId="736170f9-24ce-496e-b799-7497722aa7da" providerId="ADAL" clId="{6F450165-FF0E-4786-BDE7-B2D8447C3494}" dt="2023-05-19T02:14:05.038" v="6894" actId="1076"/>
          <ac:spMkLst>
            <pc:docMk/>
            <pc:sldMk cId="2575865874" sldId="2147375810"/>
            <ac:spMk id="8" creationId="{1FC5246A-BB53-5955-6EEF-CEC8D0B98BA4}"/>
          </ac:spMkLst>
        </pc:spChg>
        <pc:spChg chg="add mod">
          <ac:chgData name="Anthony Magee" userId="736170f9-24ce-496e-b799-7497722aa7da" providerId="ADAL" clId="{6F450165-FF0E-4786-BDE7-B2D8447C3494}" dt="2023-05-19T02:14:29.524" v="6896" actId="1076"/>
          <ac:spMkLst>
            <pc:docMk/>
            <pc:sldMk cId="2575865874" sldId="2147375810"/>
            <ac:spMk id="9" creationId="{6E8D3772-7C25-4ADA-B5C6-5715FB6EFAEF}"/>
          </ac:spMkLst>
        </pc:spChg>
        <pc:spChg chg="add mod">
          <ac:chgData name="Anthony Magee" userId="736170f9-24ce-496e-b799-7497722aa7da" providerId="ADAL" clId="{6F450165-FF0E-4786-BDE7-B2D8447C3494}" dt="2023-05-19T02:14:29.524" v="6896" actId="1076"/>
          <ac:spMkLst>
            <pc:docMk/>
            <pc:sldMk cId="2575865874" sldId="2147375810"/>
            <ac:spMk id="10" creationId="{8E9B5563-9003-58C8-559C-D73BB7B27AC5}"/>
          </ac:spMkLst>
        </pc:spChg>
        <pc:spChg chg="add mod">
          <ac:chgData name="Anthony Magee" userId="736170f9-24ce-496e-b799-7497722aa7da" providerId="ADAL" clId="{6F450165-FF0E-4786-BDE7-B2D8447C3494}" dt="2023-05-19T02:14:41.971" v="6899" actId="1076"/>
          <ac:spMkLst>
            <pc:docMk/>
            <pc:sldMk cId="2575865874" sldId="2147375810"/>
            <ac:spMk id="11" creationId="{21570CA7-8FED-D764-9E64-05B7821AC3BE}"/>
          </ac:spMkLst>
        </pc:spChg>
        <pc:picChg chg="add mod">
          <ac:chgData name="Anthony Magee" userId="736170f9-24ce-496e-b799-7497722aa7da" providerId="ADAL" clId="{6F450165-FF0E-4786-BDE7-B2D8447C3494}" dt="2023-05-19T02:15:14.214" v="6904" actId="1076"/>
          <ac:picMkLst>
            <pc:docMk/>
            <pc:sldMk cId="2575865874" sldId="2147375810"/>
            <ac:picMk id="4" creationId="{861EAEC5-2DA6-28C2-F5F4-EDD8CD3E2FB7}"/>
          </ac:picMkLst>
        </pc:picChg>
        <pc:picChg chg="add mod">
          <ac:chgData name="Anthony Magee" userId="736170f9-24ce-496e-b799-7497722aa7da" providerId="ADAL" clId="{6F450165-FF0E-4786-BDE7-B2D8447C3494}" dt="2023-05-19T02:15:14.214" v="6904" actId="1076"/>
          <ac:picMkLst>
            <pc:docMk/>
            <pc:sldMk cId="2575865874" sldId="2147375810"/>
            <ac:picMk id="5" creationId="{C73A8F2D-EBA2-E254-5215-39E6A50B6102}"/>
          </ac:picMkLst>
        </pc:picChg>
        <pc:cxnChg chg="add mod">
          <ac:chgData name="Anthony Magee" userId="736170f9-24ce-496e-b799-7497722aa7da" providerId="ADAL" clId="{6F450165-FF0E-4786-BDE7-B2D8447C3494}" dt="2023-05-19T02:14:05.038" v="6894" actId="1076"/>
          <ac:cxnSpMkLst>
            <pc:docMk/>
            <pc:sldMk cId="2575865874" sldId="2147375810"/>
            <ac:cxnSpMk id="3" creationId="{12568AB9-77C9-8EAD-02A1-2E056B81C229}"/>
          </ac:cxnSpMkLst>
        </pc:cxnChg>
      </pc:sldChg>
      <pc:sldChg chg="modSp new mod">
        <pc:chgData name="Anthony Magee" userId="736170f9-24ce-496e-b799-7497722aa7da" providerId="ADAL" clId="{6F450165-FF0E-4786-BDE7-B2D8447C3494}" dt="2023-05-19T02:51:55.087" v="7808" actId="20577"/>
        <pc:sldMkLst>
          <pc:docMk/>
          <pc:sldMk cId="2730899547" sldId="2147375810"/>
        </pc:sldMkLst>
        <pc:spChg chg="mod">
          <ac:chgData name="Anthony Magee" userId="736170f9-24ce-496e-b799-7497722aa7da" providerId="ADAL" clId="{6F450165-FF0E-4786-BDE7-B2D8447C3494}" dt="2023-05-19T02:20:59.198" v="7278" actId="6549"/>
          <ac:spMkLst>
            <pc:docMk/>
            <pc:sldMk cId="2730899547" sldId="2147375810"/>
            <ac:spMk id="2" creationId="{42DCC846-DC76-6F36-CA1C-C1035F3ED23F}"/>
          </ac:spMkLst>
        </pc:spChg>
        <pc:spChg chg="mod">
          <ac:chgData name="Anthony Magee" userId="736170f9-24ce-496e-b799-7497722aa7da" providerId="ADAL" clId="{6F450165-FF0E-4786-BDE7-B2D8447C3494}" dt="2023-05-19T02:51:55.087" v="7808" actId="20577"/>
          <ac:spMkLst>
            <pc:docMk/>
            <pc:sldMk cId="2730899547" sldId="2147375810"/>
            <ac:spMk id="3" creationId="{BD8E1D0A-1A80-1626-AC92-66547472F788}"/>
          </ac:spMkLst>
        </pc:spChg>
      </pc:sldChg>
      <pc:sldChg chg="addSp modSp mod">
        <pc:chgData name="Anthony Magee" userId="736170f9-24ce-496e-b799-7497722aa7da" providerId="ADAL" clId="{6F450165-FF0E-4786-BDE7-B2D8447C3494}" dt="2023-05-19T09:51:20.984" v="7945" actId="14100"/>
        <pc:sldMkLst>
          <pc:docMk/>
          <pc:sldMk cId="1455761474" sldId="2147375811"/>
        </pc:sldMkLst>
        <pc:spChg chg="add mod">
          <ac:chgData name="Anthony Magee" userId="736170f9-24ce-496e-b799-7497722aa7da" providerId="ADAL" clId="{6F450165-FF0E-4786-BDE7-B2D8447C3494}" dt="2023-05-19T09:51:20.984" v="7945" actId="14100"/>
          <ac:spMkLst>
            <pc:docMk/>
            <pc:sldMk cId="1455761474" sldId="2147375811"/>
            <ac:spMk id="3" creationId="{BD27BBC5-C745-3776-3CAF-02BC4FC9AE55}"/>
          </ac:spMkLst>
        </pc:spChg>
      </pc:sldChg>
      <pc:sldChg chg="del">
        <pc:chgData name="Anthony Magee" userId="736170f9-24ce-496e-b799-7497722aa7da" providerId="ADAL" clId="{6F450165-FF0E-4786-BDE7-B2D8447C3494}" dt="2023-05-19T12:37:35.366" v="8085" actId="47"/>
        <pc:sldMkLst>
          <pc:docMk/>
          <pc:sldMk cId="266886928" sldId="2147375812"/>
        </pc:sldMkLst>
      </pc:sldChg>
      <pc:sldChg chg="addSp delSp modSp new mod">
        <pc:chgData name="Anthony Magee" userId="736170f9-24ce-496e-b799-7497722aa7da" providerId="ADAL" clId="{6F450165-FF0E-4786-BDE7-B2D8447C3494}" dt="2023-05-19T12:36:56.837" v="8084" actId="27636"/>
        <pc:sldMkLst>
          <pc:docMk/>
          <pc:sldMk cId="1316953630" sldId="2147375813"/>
        </pc:sldMkLst>
        <pc:spChg chg="del">
          <ac:chgData name="Anthony Magee" userId="736170f9-24ce-496e-b799-7497722aa7da" providerId="ADAL" clId="{6F450165-FF0E-4786-BDE7-B2D8447C3494}" dt="2023-05-19T12:32:10.823" v="7992" actId="478"/>
          <ac:spMkLst>
            <pc:docMk/>
            <pc:sldMk cId="1316953630" sldId="2147375813"/>
            <ac:spMk id="2" creationId="{DD9C9315-7375-9EA9-E452-10FF043BCBF8}"/>
          </ac:spMkLst>
        </pc:spChg>
        <pc:spChg chg="del mod">
          <ac:chgData name="Anthony Magee" userId="736170f9-24ce-496e-b799-7497722aa7da" providerId="ADAL" clId="{6F450165-FF0E-4786-BDE7-B2D8447C3494}" dt="2023-05-19T12:36:27.847" v="8007" actId="478"/>
          <ac:spMkLst>
            <pc:docMk/>
            <pc:sldMk cId="1316953630" sldId="2147375813"/>
            <ac:spMk id="3" creationId="{665B02EA-BA97-DBB2-7D75-D5E5C19C66EA}"/>
          </ac:spMkLst>
        </pc:spChg>
        <pc:spChg chg="mod">
          <ac:chgData name="Anthony Magee" userId="736170f9-24ce-496e-b799-7497722aa7da" providerId="ADAL" clId="{6F450165-FF0E-4786-BDE7-B2D8447C3494}" dt="2023-05-19T12:36:56.837" v="8084" actId="27636"/>
          <ac:spMkLst>
            <pc:docMk/>
            <pc:sldMk cId="1316953630" sldId="2147375813"/>
            <ac:spMk id="4" creationId="{2FE098B4-95A3-FA27-D4DE-23280EED9445}"/>
          </ac:spMkLst>
        </pc:spChg>
        <pc:spChg chg="add del mod">
          <ac:chgData name="Anthony Magee" userId="736170f9-24ce-496e-b799-7497722aa7da" providerId="ADAL" clId="{6F450165-FF0E-4786-BDE7-B2D8447C3494}" dt="2023-05-19T12:34:35.570" v="7999" actId="478"/>
          <ac:spMkLst>
            <pc:docMk/>
            <pc:sldMk cId="1316953630" sldId="2147375813"/>
            <ac:spMk id="5" creationId="{17CD4CFC-9F95-2CD2-6AE9-5AD0BB3D39D0}"/>
          </ac:spMkLst>
        </pc:spChg>
        <pc:spChg chg="add del mod">
          <ac:chgData name="Anthony Magee" userId="736170f9-24ce-496e-b799-7497722aa7da" providerId="ADAL" clId="{6F450165-FF0E-4786-BDE7-B2D8447C3494}" dt="2023-05-19T12:34:35.570" v="7999" actId="478"/>
          <ac:spMkLst>
            <pc:docMk/>
            <pc:sldMk cId="1316953630" sldId="2147375813"/>
            <ac:spMk id="6" creationId="{E2BC7725-1672-A7D2-18E4-9C5FD4A42782}"/>
          </ac:spMkLst>
        </pc:spChg>
        <pc:spChg chg="add del mod">
          <ac:chgData name="Anthony Magee" userId="736170f9-24ce-496e-b799-7497722aa7da" providerId="ADAL" clId="{6F450165-FF0E-4786-BDE7-B2D8447C3494}" dt="2023-05-19T12:34:35.570" v="7999" actId="478"/>
          <ac:spMkLst>
            <pc:docMk/>
            <pc:sldMk cId="1316953630" sldId="2147375813"/>
            <ac:spMk id="7" creationId="{E0F66614-0020-B40D-613E-86521BA86C5F}"/>
          </ac:spMkLst>
        </pc:spChg>
        <pc:spChg chg="add mod">
          <ac:chgData name="Anthony Magee" userId="736170f9-24ce-496e-b799-7497722aa7da" providerId="ADAL" clId="{6F450165-FF0E-4786-BDE7-B2D8447C3494}" dt="2023-05-19T12:33:58.208" v="7996"/>
          <ac:spMkLst>
            <pc:docMk/>
            <pc:sldMk cId="1316953630" sldId="2147375813"/>
            <ac:spMk id="9" creationId="{65A7BCE8-A035-CAE6-722A-B8596939EFCC}"/>
          </ac:spMkLst>
        </pc:spChg>
        <pc:spChg chg="add mod">
          <ac:chgData name="Anthony Magee" userId="736170f9-24ce-496e-b799-7497722aa7da" providerId="ADAL" clId="{6F450165-FF0E-4786-BDE7-B2D8447C3494}" dt="2023-05-19T12:33:58.208" v="7996"/>
          <ac:spMkLst>
            <pc:docMk/>
            <pc:sldMk cId="1316953630" sldId="2147375813"/>
            <ac:spMk id="20" creationId="{44D15D4A-2151-8B47-4C1C-06A5FB611F95}"/>
          </ac:spMkLst>
        </pc:spChg>
        <pc:spChg chg="add del mod">
          <ac:chgData name="Anthony Magee" userId="736170f9-24ce-496e-b799-7497722aa7da" providerId="ADAL" clId="{6F450165-FF0E-4786-BDE7-B2D8447C3494}" dt="2023-05-19T12:34:59.806" v="8003" actId="478"/>
          <ac:spMkLst>
            <pc:docMk/>
            <pc:sldMk cId="1316953630" sldId="2147375813"/>
            <ac:spMk id="23" creationId="{F4F4FBE5-93B1-0474-D53B-65CA8A88DEDD}"/>
          </ac:spMkLst>
        </pc:spChg>
        <pc:spChg chg="add del mod">
          <ac:chgData name="Anthony Magee" userId="736170f9-24ce-496e-b799-7497722aa7da" providerId="ADAL" clId="{6F450165-FF0E-4786-BDE7-B2D8447C3494}" dt="2023-05-19T12:35:02.681" v="8004" actId="478"/>
          <ac:spMkLst>
            <pc:docMk/>
            <pc:sldMk cId="1316953630" sldId="2147375813"/>
            <ac:spMk id="24" creationId="{202BD2D4-F913-014A-4AAD-17DE84A08B47}"/>
          </ac:spMkLst>
        </pc:spChg>
        <pc:spChg chg="add del mod">
          <ac:chgData name="Anthony Magee" userId="736170f9-24ce-496e-b799-7497722aa7da" providerId="ADAL" clId="{6F450165-FF0E-4786-BDE7-B2D8447C3494}" dt="2023-05-19T12:34:16.556" v="7998" actId="478"/>
          <ac:spMkLst>
            <pc:docMk/>
            <pc:sldMk cId="1316953630" sldId="2147375813"/>
            <ac:spMk id="25" creationId="{D048793E-7964-D525-B17B-7A541A1DAE74}"/>
          </ac:spMkLst>
        </pc:spChg>
        <pc:picChg chg="add mod">
          <ac:chgData name="Anthony Magee" userId="736170f9-24ce-496e-b799-7497722aa7da" providerId="ADAL" clId="{6F450165-FF0E-4786-BDE7-B2D8447C3494}" dt="2023-05-19T12:33:58.208" v="7996"/>
          <ac:picMkLst>
            <pc:docMk/>
            <pc:sldMk cId="1316953630" sldId="2147375813"/>
            <ac:picMk id="8" creationId="{4DE837F3-92DB-7621-5908-42E4A375120A}"/>
          </ac:picMkLst>
        </pc:picChg>
        <pc:picChg chg="add mod">
          <ac:chgData name="Anthony Magee" userId="736170f9-24ce-496e-b799-7497722aa7da" providerId="ADAL" clId="{6F450165-FF0E-4786-BDE7-B2D8447C3494}" dt="2023-05-19T12:33:58.208" v="7996"/>
          <ac:picMkLst>
            <pc:docMk/>
            <pc:sldMk cId="1316953630" sldId="2147375813"/>
            <ac:picMk id="13" creationId="{BE6103EA-EAF4-6343-15BE-91D7BD62C114}"/>
          </ac:picMkLst>
        </pc:picChg>
        <pc:picChg chg="add mod">
          <ac:chgData name="Anthony Magee" userId="736170f9-24ce-496e-b799-7497722aa7da" providerId="ADAL" clId="{6F450165-FF0E-4786-BDE7-B2D8447C3494}" dt="2023-05-19T12:33:58.208" v="7996"/>
          <ac:picMkLst>
            <pc:docMk/>
            <pc:sldMk cId="1316953630" sldId="2147375813"/>
            <ac:picMk id="14" creationId="{E823E283-2956-433C-A3E4-CB523897EFDB}"/>
          </ac:picMkLst>
        </pc:picChg>
        <pc:picChg chg="add mod">
          <ac:chgData name="Anthony Magee" userId="736170f9-24ce-496e-b799-7497722aa7da" providerId="ADAL" clId="{6F450165-FF0E-4786-BDE7-B2D8447C3494}" dt="2023-05-19T12:33:58.208" v="7996"/>
          <ac:picMkLst>
            <pc:docMk/>
            <pc:sldMk cId="1316953630" sldId="2147375813"/>
            <ac:picMk id="15" creationId="{EE869376-515B-E532-0599-869DCDA05231}"/>
          </ac:picMkLst>
        </pc:picChg>
        <pc:picChg chg="add mod">
          <ac:chgData name="Anthony Magee" userId="736170f9-24ce-496e-b799-7497722aa7da" providerId="ADAL" clId="{6F450165-FF0E-4786-BDE7-B2D8447C3494}" dt="2023-05-19T12:33:58.208" v="7996"/>
          <ac:picMkLst>
            <pc:docMk/>
            <pc:sldMk cId="1316953630" sldId="2147375813"/>
            <ac:picMk id="16" creationId="{2A2955E9-036A-F08D-7F51-FEB57E7945BB}"/>
          </ac:picMkLst>
        </pc:picChg>
        <pc:picChg chg="add mod">
          <ac:chgData name="Anthony Magee" userId="736170f9-24ce-496e-b799-7497722aa7da" providerId="ADAL" clId="{6F450165-FF0E-4786-BDE7-B2D8447C3494}" dt="2023-05-19T12:33:58.208" v="7996"/>
          <ac:picMkLst>
            <pc:docMk/>
            <pc:sldMk cId="1316953630" sldId="2147375813"/>
            <ac:picMk id="17" creationId="{41A1178F-A53A-B148-BBEE-93310ACD55DF}"/>
          </ac:picMkLst>
        </pc:picChg>
        <pc:picChg chg="add mod">
          <ac:chgData name="Anthony Magee" userId="736170f9-24ce-496e-b799-7497722aa7da" providerId="ADAL" clId="{6F450165-FF0E-4786-BDE7-B2D8447C3494}" dt="2023-05-19T12:33:58.208" v="7996"/>
          <ac:picMkLst>
            <pc:docMk/>
            <pc:sldMk cId="1316953630" sldId="2147375813"/>
            <ac:picMk id="18" creationId="{7342F1DB-CDC8-FFD8-C85A-3E2AC2D679C1}"/>
          </ac:picMkLst>
        </pc:picChg>
        <pc:picChg chg="add mod">
          <ac:chgData name="Anthony Magee" userId="736170f9-24ce-496e-b799-7497722aa7da" providerId="ADAL" clId="{6F450165-FF0E-4786-BDE7-B2D8447C3494}" dt="2023-05-19T12:33:58.208" v="7996"/>
          <ac:picMkLst>
            <pc:docMk/>
            <pc:sldMk cId="1316953630" sldId="2147375813"/>
            <ac:picMk id="19" creationId="{736D79FD-1E16-97DD-6928-19ECE8212C18}"/>
          </ac:picMkLst>
        </pc:picChg>
        <pc:picChg chg="add mod">
          <ac:chgData name="Anthony Magee" userId="736170f9-24ce-496e-b799-7497722aa7da" providerId="ADAL" clId="{6F450165-FF0E-4786-BDE7-B2D8447C3494}" dt="2023-05-19T12:33:58.208" v="7996"/>
          <ac:picMkLst>
            <pc:docMk/>
            <pc:sldMk cId="1316953630" sldId="2147375813"/>
            <ac:picMk id="21" creationId="{BCB3EAA0-562F-0922-C78E-63C2A3519C13}"/>
          </ac:picMkLst>
        </pc:picChg>
        <pc:picChg chg="add mod">
          <ac:chgData name="Anthony Magee" userId="736170f9-24ce-496e-b799-7497722aa7da" providerId="ADAL" clId="{6F450165-FF0E-4786-BDE7-B2D8447C3494}" dt="2023-05-19T12:33:58.208" v="7996"/>
          <ac:picMkLst>
            <pc:docMk/>
            <pc:sldMk cId="1316953630" sldId="2147375813"/>
            <ac:picMk id="22" creationId="{3C342EED-060F-243C-6A4C-8612B1A3D7BB}"/>
          </ac:picMkLst>
        </pc:picChg>
        <pc:picChg chg="add mod">
          <ac:chgData name="Anthony Magee" userId="736170f9-24ce-496e-b799-7497722aa7da" providerId="ADAL" clId="{6F450165-FF0E-4786-BDE7-B2D8447C3494}" dt="2023-05-19T12:33:58.208" v="7996"/>
          <ac:picMkLst>
            <pc:docMk/>
            <pc:sldMk cId="1316953630" sldId="2147375813"/>
            <ac:picMk id="26" creationId="{13A1BD55-D836-F23F-50D9-B629DFD296A0}"/>
          </ac:picMkLst>
        </pc:picChg>
        <pc:picChg chg="add mod">
          <ac:chgData name="Anthony Magee" userId="736170f9-24ce-496e-b799-7497722aa7da" providerId="ADAL" clId="{6F450165-FF0E-4786-BDE7-B2D8447C3494}" dt="2023-05-19T12:33:58.208" v="7996"/>
          <ac:picMkLst>
            <pc:docMk/>
            <pc:sldMk cId="1316953630" sldId="2147375813"/>
            <ac:picMk id="27" creationId="{F5444C68-EAB4-80FF-5348-349A0A1EDCA6}"/>
          </ac:picMkLst>
        </pc:picChg>
        <pc:picChg chg="add mod">
          <ac:chgData name="Anthony Magee" userId="736170f9-24ce-496e-b799-7497722aa7da" providerId="ADAL" clId="{6F450165-FF0E-4786-BDE7-B2D8447C3494}" dt="2023-05-19T12:33:58.208" v="7996"/>
          <ac:picMkLst>
            <pc:docMk/>
            <pc:sldMk cId="1316953630" sldId="2147375813"/>
            <ac:picMk id="28" creationId="{A6B8E014-F017-2F63-9281-D28761B42869}"/>
          </ac:picMkLst>
        </pc:picChg>
        <pc:picChg chg="add mod">
          <ac:chgData name="Anthony Magee" userId="736170f9-24ce-496e-b799-7497722aa7da" providerId="ADAL" clId="{6F450165-FF0E-4786-BDE7-B2D8447C3494}" dt="2023-05-19T12:34:52.321" v="8002" actId="1076"/>
          <ac:picMkLst>
            <pc:docMk/>
            <pc:sldMk cId="1316953630" sldId="2147375813"/>
            <ac:picMk id="29" creationId="{87DAB867-9941-4A5D-16CD-14F00C6F10EB}"/>
          </ac:picMkLst>
        </pc:picChg>
        <pc:cxnChg chg="add mod">
          <ac:chgData name="Anthony Magee" userId="736170f9-24ce-496e-b799-7497722aa7da" providerId="ADAL" clId="{6F450165-FF0E-4786-BDE7-B2D8447C3494}" dt="2023-05-19T12:33:58.208" v="7996"/>
          <ac:cxnSpMkLst>
            <pc:docMk/>
            <pc:sldMk cId="1316953630" sldId="2147375813"/>
            <ac:cxnSpMk id="10" creationId="{4D4AED6F-F992-8CAA-E3E2-64EB50FDFAAA}"/>
          </ac:cxnSpMkLst>
        </pc:cxnChg>
        <pc:cxnChg chg="add mod">
          <ac:chgData name="Anthony Magee" userId="736170f9-24ce-496e-b799-7497722aa7da" providerId="ADAL" clId="{6F450165-FF0E-4786-BDE7-B2D8447C3494}" dt="2023-05-19T12:33:58.208" v="7996"/>
          <ac:cxnSpMkLst>
            <pc:docMk/>
            <pc:sldMk cId="1316953630" sldId="2147375813"/>
            <ac:cxnSpMk id="11" creationId="{BB5CA0A5-F8E8-73C7-DDD1-FE0829747086}"/>
          </ac:cxnSpMkLst>
        </pc:cxnChg>
        <pc:cxnChg chg="add mod">
          <ac:chgData name="Anthony Magee" userId="736170f9-24ce-496e-b799-7497722aa7da" providerId="ADAL" clId="{6F450165-FF0E-4786-BDE7-B2D8447C3494}" dt="2023-05-19T12:33:58.208" v="7996"/>
          <ac:cxnSpMkLst>
            <pc:docMk/>
            <pc:sldMk cId="1316953630" sldId="2147375813"/>
            <ac:cxnSpMk id="12" creationId="{7B90B521-AED1-D1A0-37DF-8767DF4B4FC0}"/>
          </ac:cxnSpMkLst>
        </pc:cxnChg>
        <pc:cxnChg chg="add mod">
          <ac:chgData name="Anthony Magee" userId="736170f9-24ce-496e-b799-7497722aa7da" providerId="ADAL" clId="{6F450165-FF0E-4786-BDE7-B2D8447C3494}" dt="2023-05-19T12:35:29.756" v="8006" actId="108"/>
          <ac:cxnSpMkLst>
            <pc:docMk/>
            <pc:sldMk cId="1316953630" sldId="2147375813"/>
            <ac:cxnSpMk id="31" creationId="{45DF96E9-58DD-C52A-D9FC-D9B750A4D4C6}"/>
          </ac:cxnSpMkLst>
        </pc:cxnChg>
      </pc:sldChg>
      <pc:sldMasterChg chg="delSldLayout">
        <pc:chgData name="Anthony Magee" userId="736170f9-24ce-496e-b799-7497722aa7da" providerId="ADAL" clId="{6F450165-FF0E-4786-BDE7-B2D8447C3494}" dt="2023-05-17T10:46:01.083" v="229" actId="47"/>
        <pc:sldMasterMkLst>
          <pc:docMk/>
          <pc:sldMasterMk cId="1026424890" sldId="2147483648"/>
        </pc:sldMasterMkLst>
        <pc:sldLayoutChg chg="del">
          <pc:chgData name="Anthony Magee" userId="736170f9-24ce-496e-b799-7497722aa7da" providerId="ADAL" clId="{6F450165-FF0E-4786-BDE7-B2D8447C3494}" dt="2023-05-17T10:46:01.083" v="229" actId="47"/>
          <pc:sldLayoutMkLst>
            <pc:docMk/>
            <pc:sldMasterMk cId="1026424890" sldId="2147483648"/>
            <pc:sldLayoutMk cId="75213609" sldId="214748378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7404C9-24F9-41B6-A3E4-F4EB059FB6FE}" type="datetimeFigureOut">
              <a:rPr lang="en-GB" smtClean="0"/>
              <a:t>19/05/2023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C5FFA7-8710-4082-865D-365C1E8DCF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02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Anthony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36D389-769A-4EC2-864E-786F0DAA808B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49673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Anthony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36D389-769A-4EC2-864E-786F0DAA808B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8715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Anthony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36D389-769A-4EC2-864E-786F0DAA808B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2843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5400"/>
              <a:t>Anthony</a:t>
            </a:r>
            <a:endParaRPr lang="en-US" sz="5400" b="1" kern="1200" dirty="0">
              <a:ln/>
              <a:gradFill flip="none" rotWithShape="1">
                <a:gsLst>
                  <a:gs pos="0">
                    <a:schemeClr val="accent1"/>
                  </a:gs>
                  <a:gs pos="50000">
                    <a:schemeClr val="accent4">
                      <a:tint val="44500"/>
                      <a:satMod val="160000"/>
                    </a:schemeClr>
                  </a:gs>
                  <a:gs pos="100000">
                    <a:srgbClr val="8EFCD2"/>
                  </a:gs>
                </a:gsLst>
                <a:lin ang="16200000" scaled="1"/>
                <a:tileRect/>
              </a:gradFill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36D389-769A-4EC2-864E-786F0DAA808B}" type="slidenum">
              <a:rPr lang="en-US" altLang="en-US" smtClean="0"/>
              <a:pPr/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317922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00D764-3679-4ABF-9EF8-0BBB04133716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2695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5135EF-7780-2F47-B361-5866AED6102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137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sv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sv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CEA769BA-FA48-BF40-6A2F-3F8D6E47CC2C}"/>
              </a:ext>
            </a:extLst>
          </p:cNvPr>
          <p:cNvGrpSpPr/>
          <p:nvPr/>
        </p:nvGrpSpPr>
        <p:grpSpPr>
          <a:xfrm>
            <a:off x="5037627" y="0"/>
            <a:ext cx="4106373" cy="5144400"/>
            <a:chOff x="5037627" y="0"/>
            <a:chExt cx="4106373" cy="514440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1B0E0D6-7833-E252-874F-BE5246C29837}"/>
                </a:ext>
              </a:extLst>
            </p:cNvPr>
            <p:cNvSpPr/>
            <p:nvPr/>
          </p:nvSpPr>
          <p:spPr>
            <a:xfrm>
              <a:off x="7571974" y="2794390"/>
              <a:ext cx="1294610" cy="1294035"/>
            </a:xfrm>
            <a:custGeom>
              <a:avLst/>
              <a:gdLst>
                <a:gd name="connsiteX0" fmla="*/ 1294611 w 1294610"/>
                <a:gd name="connsiteY0" fmla="*/ 647305 h 1294610"/>
                <a:gd name="connsiteX1" fmla="*/ 647305 w 1294610"/>
                <a:gd name="connsiteY1" fmla="*/ 1294610 h 1294610"/>
                <a:gd name="connsiteX2" fmla="*/ 0 w 1294610"/>
                <a:gd name="connsiteY2" fmla="*/ 647305 h 1294610"/>
                <a:gd name="connsiteX3" fmla="*/ 647305 w 1294610"/>
                <a:gd name="connsiteY3" fmla="*/ 0 h 1294610"/>
                <a:gd name="connsiteX4" fmla="*/ 1294611 w 1294610"/>
                <a:gd name="connsiteY4" fmla="*/ 647305 h 1294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4610" h="1294610">
                  <a:moveTo>
                    <a:pt x="1294611" y="647305"/>
                  </a:moveTo>
                  <a:cubicBezTo>
                    <a:pt x="1294611" y="1004802"/>
                    <a:pt x="1004802" y="1294610"/>
                    <a:pt x="647305" y="1294610"/>
                  </a:cubicBezTo>
                  <a:cubicBezTo>
                    <a:pt x="289808" y="1294610"/>
                    <a:pt x="0" y="1004802"/>
                    <a:pt x="0" y="647305"/>
                  </a:cubicBezTo>
                  <a:cubicBezTo>
                    <a:pt x="0" y="289808"/>
                    <a:pt x="289808" y="0"/>
                    <a:pt x="647305" y="0"/>
                  </a:cubicBezTo>
                  <a:cubicBezTo>
                    <a:pt x="1004802" y="0"/>
                    <a:pt x="1294611" y="289808"/>
                    <a:pt x="1294611" y="647305"/>
                  </a:cubicBezTo>
                  <a:close/>
                </a:path>
              </a:pathLst>
            </a:custGeom>
            <a:gradFill>
              <a:gsLst>
                <a:gs pos="18000">
                  <a:schemeClr val="accent5"/>
                </a:gs>
                <a:gs pos="97000">
                  <a:schemeClr val="accent4"/>
                </a:gs>
              </a:gsLst>
              <a:lin ang="17700240" scaled="1"/>
            </a:gradFill>
            <a:ln w="126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D4731E71-A062-A475-9C32-57F6B3DCB13E}"/>
                </a:ext>
              </a:extLst>
            </p:cNvPr>
            <p:cNvSpPr/>
            <p:nvPr/>
          </p:nvSpPr>
          <p:spPr>
            <a:xfrm>
              <a:off x="6340063" y="0"/>
              <a:ext cx="2803937" cy="2939131"/>
            </a:xfrm>
            <a:custGeom>
              <a:avLst/>
              <a:gdLst>
                <a:gd name="connsiteX0" fmla="*/ 2803938 w 2803937"/>
                <a:gd name="connsiteY0" fmla="*/ 0 h 2940437"/>
                <a:gd name="connsiteX1" fmla="*/ 953224 w 2803937"/>
                <a:gd name="connsiteY1" fmla="*/ 0 h 2940437"/>
                <a:gd name="connsiteX2" fmla="*/ 58987 w 2803937"/>
                <a:gd name="connsiteY2" fmla="*/ 2065889 h 2940437"/>
                <a:gd name="connsiteX3" fmla="*/ 698290 w 2803937"/>
                <a:gd name="connsiteY3" fmla="*/ 2940438 h 2940437"/>
                <a:gd name="connsiteX4" fmla="*/ 758118 w 2803937"/>
                <a:gd name="connsiteY4" fmla="*/ 2940438 h 2940437"/>
                <a:gd name="connsiteX5" fmla="*/ 1883027 w 2803937"/>
                <a:gd name="connsiteY5" fmla="*/ 267636 h 2940437"/>
                <a:gd name="connsiteX6" fmla="*/ 2803938 w 2803937"/>
                <a:gd name="connsiteY6" fmla="*/ 2441113 h 2940437"/>
                <a:gd name="connsiteX7" fmla="*/ 2803938 w 2803937"/>
                <a:gd name="connsiteY7" fmla="*/ 0 h 2940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03937" h="2940437">
                  <a:moveTo>
                    <a:pt x="2803938" y="0"/>
                  </a:moveTo>
                  <a:lnTo>
                    <a:pt x="953224" y="0"/>
                  </a:lnTo>
                  <a:lnTo>
                    <a:pt x="58987" y="2065889"/>
                  </a:lnTo>
                  <a:cubicBezTo>
                    <a:pt x="-137008" y="2550479"/>
                    <a:pt x="175594" y="2940438"/>
                    <a:pt x="698290" y="2940438"/>
                  </a:cubicBezTo>
                  <a:lnTo>
                    <a:pt x="758118" y="2940438"/>
                  </a:lnTo>
                  <a:lnTo>
                    <a:pt x="1883027" y="267636"/>
                  </a:lnTo>
                  <a:lnTo>
                    <a:pt x="2803938" y="2441113"/>
                  </a:lnTo>
                  <a:lnTo>
                    <a:pt x="2803938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20000">
                  <a:srgbClr val="23AAD7"/>
                </a:gs>
                <a:gs pos="40000">
                  <a:srgbClr val="23BBDD"/>
                </a:gs>
                <a:gs pos="51000">
                  <a:srgbClr val="23C1E0"/>
                </a:gs>
                <a:gs pos="62000">
                  <a:srgbClr val="30C1D0"/>
                </a:gs>
                <a:gs pos="78000">
                  <a:srgbClr val="53C3A8"/>
                </a:gs>
                <a:gs pos="100000">
                  <a:srgbClr val="83C671"/>
                </a:gs>
              </a:gsLst>
              <a:lin ang="17700057" scaled="1"/>
            </a:gradFill>
            <a:ln w="126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3731656-4E1F-5F84-8E25-A0F7DC1A4E1F}"/>
                </a:ext>
              </a:extLst>
            </p:cNvPr>
            <p:cNvSpPr/>
            <p:nvPr/>
          </p:nvSpPr>
          <p:spPr>
            <a:xfrm>
              <a:off x="5037627" y="3943558"/>
              <a:ext cx="1659037" cy="1200842"/>
            </a:xfrm>
            <a:custGeom>
              <a:avLst/>
              <a:gdLst>
                <a:gd name="connsiteX0" fmla="*/ 1115636 w 1659037"/>
                <a:gd name="connsiteY0" fmla="*/ 1201249 h 1201376"/>
                <a:gd name="connsiteX1" fmla="*/ 1659037 w 1659037"/>
                <a:gd name="connsiteY1" fmla="*/ 0 h 1201376"/>
                <a:gd name="connsiteX2" fmla="*/ 997633 w 1659037"/>
                <a:gd name="connsiteY2" fmla="*/ 0 h 1201376"/>
                <a:gd name="connsiteX3" fmla="*/ 307267 w 1659037"/>
                <a:gd name="connsiteY3" fmla="*/ 494878 h 1201376"/>
                <a:gd name="connsiteX4" fmla="*/ 25658 w 1659037"/>
                <a:gd name="connsiteY4" fmla="*/ 1129100 h 1201376"/>
                <a:gd name="connsiteX5" fmla="*/ 0 w 1659037"/>
                <a:gd name="connsiteY5" fmla="*/ 1201376 h 1201376"/>
                <a:gd name="connsiteX6" fmla="*/ 1115636 w 1659037"/>
                <a:gd name="connsiteY6" fmla="*/ 1201376 h 120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9037" h="1201376">
                  <a:moveTo>
                    <a:pt x="1115636" y="1201249"/>
                  </a:moveTo>
                  <a:lnTo>
                    <a:pt x="1659037" y="0"/>
                  </a:lnTo>
                  <a:lnTo>
                    <a:pt x="997633" y="0"/>
                  </a:lnTo>
                  <a:cubicBezTo>
                    <a:pt x="697225" y="0"/>
                    <a:pt x="419936" y="216446"/>
                    <a:pt x="307267" y="494878"/>
                  </a:cubicBezTo>
                  <a:lnTo>
                    <a:pt x="25658" y="1129100"/>
                  </a:lnTo>
                  <a:cubicBezTo>
                    <a:pt x="14989" y="1153108"/>
                    <a:pt x="6605" y="1177242"/>
                    <a:pt x="0" y="1201376"/>
                  </a:cubicBezTo>
                  <a:lnTo>
                    <a:pt x="1115636" y="1201376"/>
                  </a:lnTo>
                  <a:close/>
                </a:path>
              </a:pathLst>
            </a:custGeom>
            <a:gradFill>
              <a:gsLst>
                <a:gs pos="3000">
                  <a:srgbClr val="CF7394"/>
                </a:gs>
                <a:gs pos="86000">
                  <a:schemeClr val="accent5"/>
                </a:gs>
              </a:gsLst>
              <a:lin ang="17700055" scaled="1"/>
            </a:gradFill>
            <a:ln w="126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3FBE3E42-70AC-4EF9-9DD9-D0D1CC9FE2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19151" y="460374"/>
            <a:ext cx="994434" cy="2510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075" y="2696393"/>
            <a:ext cx="4881662" cy="1013758"/>
          </a:xfrm>
        </p:spPr>
        <p:txBody>
          <a:bodyPr lIns="0" anchor="b" anchorCtr="0">
            <a:normAutofit/>
          </a:bodyPr>
          <a:lstStyle>
            <a:lvl1pPr algn="l">
              <a:defRPr sz="3300">
                <a:solidFill>
                  <a:schemeClr val="tx1"/>
                </a:solidFill>
                <a:latin typeface="+mj-lt"/>
                <a:ea typeface="Source Sans Pro Semibold" panose="020B0603030403020204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19076" y="4594914"/>
            <a:ext cx="4881665" cy="12311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14400">
              <a:spcBef>
                <a:spcPts val="25"/>
              </a:spcBef>
              <a:spcAft>
                <a:spcPts val="600"/>
              </a:spcAft>
              <a:defRPr sz="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Date, Presenter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219076" y="3775881"/>
            <a:ext cx="4881665" cy="348384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1400">
                <a:solidFill>
                  <a:schemeClr val="accent1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7542493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7872502-9D9E-A2E5-9CF8-A87A4BDE2513}"/>
              </a:ext>
            </a:extLst>
          </p:cNvPr>
          <p:cNvGrpSpPr/>
          <p:nvPr/>
        </p:nvGrpSpPr>
        <p:grpSpPr>
          <a:xfrm>
            <a:off x="5022044" y="0"/>
            <a:ext cx="4121956" cy="5144400"/>
            <a:chOff x="5027138" y="0"/>
            <a:chExt cx="4121956" cy="5146311"/>
          </a:xfrm>
        </p:grpSpPr>
        <p:sp>
          <p:nvSpPr>
            <p:cNvPr id="7" name="Graphic 3">
              <a:extLst>
                <a:ext uri="{FF2B5EF4-FFF2-40B4-BE49-F238E27FC236}">
                  <a16:creationId xmlns:a16="http://schemas.microsoft.com/office/drawing/2014/main" id="{FC6BC042-B290-85E9-6FA2-091E731F5D83}"/>
                </a:ext>
              </a:extLst>
            </p:cNvPr>
            <p:cNvSpPr/>
            <p:nvPr/>
          </p:nvSpPr>
          <p:spPr>
            <a:xfrm>
              <a:off x="5027138" y="3929555"/>
              <a:ext cx="1690450" cy="1216756"/>
            </a:xfrm>
            <a:custGeom>
              <a:avLst/>
              <a:gdLst>
                <a:gd name="connsiteX0" fmla="*/ 17251 w 1690450"/>
                <a:gd name="connsiteY0" fmla="*/ 1216756 h 1216756"/>
                <a:gd name="connsiteX1" fmla="*/ 42041 w 1690450"/>
                <a:gd name="connsiteY1" fmla="*/ 1147498 h 1216756"/>
                <a:gd name="connsiteX2" fmla="*/ 325465 w 1690450"/>
                <a:gd name="connsiteY2" fmla="*/ 509218 h 1216756"/>
                <a:gd name="connsiteX3" fmla="*/ 1012303 w 1690450"/>
                <a:gd name="connsiteY3" fmla="*/ 16612 h 1216756"/>
                <a:gd name="connsiteX4" fmla="*/ 1664766 w 1690450"/>
                <a:gd name="connsiteY4" fmla="*/ 16612 h 1216756"/>
                <a:gd name="connsiteX5" fmla="*/ 1121941 w 1690450"/>
                <a:gd name="connsiteY5" fmla="*/ 1216756 h 1216756"/>
                <a:gd name="connsiteX6" fmla="*/ 1140214 w 1690450"/>
                <a:gd name="connsiteY6" fmla="*/ 1216756 h 1216756"/>
                <a:gd name="connsiteX7" fmla="*/ 1690451 w 1690450"/>
                <a:gd name="connsiteY7" fmla="*/ 0 h 1216756"/>
                <a:gd name="connsiteX8" fmla="*/ 1012303 w 1690450"/>
                <a:gd name="connsiteY8" fmla="*/ 0 h 1216756"/>
                <a:gd name="connsiteX9" fmla="*/ 310131 w 1690450"/>
                <a:gd name="connsiteY9" fmla="*/ 502829 h 1216756"/>
                <a:gd name="connsiteX10" fmla="*/ 26835 w 1690450"/>
                <a:gd name="connsiteY10" fmla="*/ 1140725 h 1216756"/>
                <a:gd name="connsiteX11" fmla="*/ 0 w 1690450"/>
                <a:gd name="connsiteY11" fmla="*/ 1216756 h 1216756"/>
                <a:gd name="connsiteX12" fmla="*/ 17251 w 1690450"/>
                <a:gd name="connsiteY12" fmla="*/ 1216756 h 1216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90450" h="1216756">
                  <a:moveTo>
                    <a:pt x="17251" y="1216756"/>
                  </a:moveTo>
                  <a:cubicBezTo>
                    <a:pt x="23768" y="1193500"/>
                    <a:pt x="31946" y="1170371"/>
                    <a:pt x="42041" y="1147498"/>
                  </a:cubicBezTo>
                  <a:lnTo>
                    <a:pt x="325465" y="509218"/>
                  </a:lnTo>
                  <a:cubicBezTo>
                    <a:pt x="442771" y="219149"/>
                    <a:pt x="725300" y="16612"/>
                    <a:pt x="1012303" y="16612"/>
                  </a:cubicBezTo>
                  <a:lnTo>
                    <a:pt x="1664766" y="16612"/>
                  </a:lnTo>
                  <a:lnTo>
                    <a:pt x="1121941" y="1216756"/>
                  </a:lnTo>
                  <a:lnTo>
                    <a:pt x="1140214" y="1216756"/>
                  </a:lnTo>
                  <a:lnTo>
                    <a:pt x="1690451" y="0"/>
                  </a:lnTo>
                  <a:lnTo>
                    <a:pt x="1012303" y="0"/>
                  </a:lnTo>
                  <a:cubicBezTo>
                    <a:pt x="718656" y="0"/>
                    <a:pt x="429864" y="206882"/>
                    <a:pt x="310131" y="502829"/>
                  </a:cubicBezTo>
                  <a:lnTo>
                    <a:pt x="26835" y="1140725"/>
                  </a:lnTo>
                  <a:cubicBezTo>
                    <a:pt x="15717" y="1165771"/>
                    <a:pt x="6900" y="1191200"/>
                    <a:pt x="0" y="1216756"/>
                  </a:cubicBezTo>
                  <a:lnTo>
                    <a:pt x="17251" y="1216756"/>
                  </a:lnTo>
                  <a:close/>
                </a:path>
              </a:pathLst>
            </a:custGeom>
            <a:gradFill>
              <a:gsLst>
                <a:gs pos="10000">
                  <a:srgbClr val="D17393"/>
                </a:gs>
                <a:gs pos="86000">
                  <a:schemeClr val="accent5"/>
                </a:gs>
              </a:gsLst>
              <a:lin ang="17699947" scaled="1"/>
            </a:gradFill>
            <a:ln w="127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Graphic 6">
              <a:extLst>
                <a:ext uri="{FF2B5EF4-FFF2-40B4-BE49-F238E27FC236}">
                  <a16:creationId xmlns:a16="http://schemas.microsoft.com/office/drawing/2014/main" id="{6D2296EC-EE57-F13F-76FE-122993A80530}"/>
                </a:ext>
              </a:extLst>
            </p:cNvPr>
            <p:cNvSpPr/>
            <p:nvPr/>
          </p:nvSpPr>
          <p:spPr>
            <a:xfrm>
              <a:off x="6329229" y="0"/>
              <a:ext cx="2819865" cy="2956866"/>
            </a:xfrm>
            <a:custGeom>
              <a:avLst/>
              <a:gdLst>
                <a:gd name="connsiteX0" fmla="*/ 1896442 w 2819865"/>
                <a:gd name="connsiteY0" fmla="*/ 246968 h 2956866"/>
                <a:gd name="connsiteX1" fmla="*/ 762988 w 2819865"/>
                <a:gd name="connsiteY1" fmla="*/ 2940181 h 2956866"/>
                <a:gd name="connsiteX2" fmla="*/ 708474 w 2819865"/>
                <a:gd name="connsiteY2" fmla="*/ 2940181 h 2956866"/>
                <a:gd name="connsiteX3" fmla="*/ 108185 w 2819865"/>
                <a:gd name="connsiteY3" fmla="*/ 2664683 h 2956866"/>
                <a:gd name="connsiteX4" fmla="*/ 74942 w 2819865"/>
                <a:gd name="connsiteY4" fmla="*/ 2074838 h 2956866"/>
                <a:gd name="connsiteX5" fmla="*/ 973146 w 2819865"/>
                <a:gd name="connsiteY5" fmla="*/ 0 h 2956866"/>
                <a:gd name="connsiteX6" fmla="*/ 955060 w 2819865"/>
                <a:gd name="connsiteY6" fmla="*/ 0 h 2956866"/>
                <a:gd name="connsiteX7" fmla="*/ 59785 w 2819865"/>
                <a:gd name="connsiteY7" fmla="*/ 2068469 h 2956866"/>
                <a:gd name="connsiteX8" fmla="*/ 94429 w 2819865"/>
                <a:gd name="connsiteY8" fmla="*/ 2673981 h 2956866"/>
                <a:gd name="connsiteX9" fmla="*/ 708474 w 2819865"/>
                <a:gd name="connsiteY9" fmla="*/ 2956867 h 2956866"/>
                <a:gd name="connsiteX10" fmla="*/ 773941 w 2819865"/>
                <a:gd name="connsiteY10" fmla="*/ 2956867 h 2956866"/>
                <a:gd name="connsiteX11" fmla="*/ 1896442 w 2819865"/>
                <a:gd name="connsiteY11" fmla="*/ 289637 h 2956866"/>
                <a:gd name="connsiteX12" fmla="*/ 2819865 w 2819865"/>
                <a:gd name="connsiteY12" fmla="*/ 2468917 h 2956866"/>
                <a:gd name="connsiteX13" fmla="*/ 2819865 w 2819865"/>
                <a:gd name="connsiteY13" fmla="*/ 2426503 h 2956866"/>
                <a:gd name="connsiteX14" fmla="*/ 1896442 w 2819865"/>
                <a:gd name="connsiteY14" fmla="*/ 246968 h 2956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19865" h="2956866">
                  <a:moveTo>
                    <a:pt x="1896442" y="246968"/>
                  </a:moveTo>
                  <a:lnTo>
                    <a:pt x="762988" y="2940181"/>
                  </a:lnTo>
                  <a:lnTo>
                    <a:pt x="708474" y="2940181"/>
                  </a:lnTo>
                  <a:cubicBezTo>
                    <a:pt x="445075" y="2940181"/>
                    <a:pt x="226256" y="2839815"/>
                    <a:pt x="108185" y="2664683"/>
                  </a:cubicBezTo>
                  <a:cubicBezTo>
                    <a:pt x="-1352" y="2502160"/>
                    <a:pt x="-13070" y="2292638"/>
                    <a:pt x="74942" y="2074838"/>
                  </a:cubicBezTo>
                  <a:lnTo>
                    <a:pt x="973146" y="0"/>
                  </a:lnTo>
                  <a:lnTo>
                    <a:pt x="955060" y="0"/>
                  </a:lnTo>
                  <a:lnTo>
                    <a:pt x="59785" y="2068469"/>
                  </a:lnTo>
                  <a:cubicBezTo>
                    <a:pt x="-30520" y="2291747"/>
                    <a:pt x="-18165" y="2506745"/>
                    <a:pt x="94429" y="2673981"/>
                  </a:cubicBezTo>
                  <a:cubicBezTo>
                    <a:pt x="215684" y="2853698"/>
                    <a:pt x="439471" y="2956867"/>
                    <a:pt x="708474" y="2956867"/>
                  </a:cubicBezTo>
                  <a:lnTo>
                    <a:pt x="773941" y="2956867"/>
                  </a:lnTo>
                  <a:lnTo>
                    <a:pt x="1896442" y="289637"/>
                  </a:lnTo>
                  <a:lnTo>
                    <a:pt x="2819865" y="2468917"/>
                  </a:lnTo>
                  <a:lnTo>
                    <a:pt x="2819865" y="2426503"/>
                  </a:lnTo>
                  <a:lnTo>
                    <a:pt x="1896442" y="24696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20000">
                  <a:srgbClr val="23AAD7"/>
                </a:gs>
                <a:gs pos="36000">
                  <a:srgbClr val="23BBDD"/>
                </a:gs>
                <a:gs pos="48000">
                  <a:srgbClr val="23C1E0"/>
                </a:gs>
                <a:gs pos="56000">
                  <a:srgbClr val="32C1D0"/>
                </a:gs>
                <a:gs pos="66000">
                  <a:srgbClr val="59C2A8"/>
                </a:gs>
                <a:gs pos="80000">
                  <a:srgbClr val="9AC466"/>
                </a:gs>
              </a:gsLst>
              <a:lin ang="17699952" scaled="1"/>
            </a:gradFill>
            <a:ln w="127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Graphic 10">
              <a:extLst>
                <a:ext uri="{FF2B5EF4-FFF2-40B4-BE49-F238E27FC236}">
                  <a16:creationId xmlns:a16="http://schemas.microsoft.com/office/drawing/2014/main" id="{7EE676C2-7177-9BED-1060-FA18843F9985}"/>
                </a:ext>
              </a:extLst>
            </p:cNvPr>
            <p:cNvSpPr/>
            <p:nvPr/>
          </p:nvSpPr>
          <p:spPr>
            <a:xfrm>
              <a:off x="7599871" y="2807251"/>
              <a:ext cx="1272521" cy="1272521"/>
            </a:xfrm>
            <a:custGeom>
              <a:avLst/>
              <a:gdLst>
                <a:gd name="connsiteX0" fmla="*/ 636261 w 1272521"/>
                <a:gd name="connsiteY0" fmla="*/ 1272398 h 1272521"/>
                <a:gd name="connsiteX1" fmla="*/ 0 w 1272521"/>
                <a:gd name="connsiteY1" fmla="*/ 636261 h 1272521"/>
                <a:gd name="connsiteX2" fmla="*/ 636261 w 1272521"/>
                <a:gd name="connsiteY2" fmla="*/ 0 h 1272521"/>
                <a:gd name="connsiteX3" fmla="*/ 1272521 w 1272521"/>
                <a:gd name="connsiteY3" fmla="*/ 636261 h 1272521"/>
                <a:gd name="connsiteX4" fmla="*/ 636261 w 1272521"/>
                <a:gd name="connsiteY4" fmla="*/ 1272521 h 1272521"/>
                <a:gd name="connsiteX5" fmla="*/ 636261 w 1272521"/>
                <a:gd name="connsiteY5" fmla="*/ 16027 h 1272521"/>
                <a:gd name="connsiteX6" fmla="*/ 16027 w 1272521"/>
                <a:gd name="connsiteY6" fmla="*/ 636261 h 1272521"/>
                <a:gd name="connsiteX7" fmla="*/ 636261 w 1272521"/>
                <a:gd name="connsiteY7" fmla="*/ 1256495 h 1272521"/>
                <a:gd name="connsiteX8" fmla="*/ 1256495 w 1272521"/>
                <a:gd name="connsiteY8" fmla="*/ 636261 h 1272521"/>
                <a:gd name="connsiteX9" fmla="*/ 636261 w 1272521"/>
                <a:gd name="connsiteY9" fmla="*/ 16027 h 127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2521" h="1272521">
                  <a:moveTo>
                    <a:pt x="636261" y="1272398"/>
                  </a:moveTo>
                  <a:cubicBezTo>
                    <a:pt x="285399" y="1272398"/>
                    <a:pt x="0" y="986999"/>
                    <a:pt x="0" y="636261"/>
                  </a:cubicBezTo>
                  <a:cubicBezTo>
                    <a:pt x="0" y="285522"/>
                    <a:pt x="285399" y="0"/>
                    <a:pt x="636261" y="0"/>
                  </a:cubicBezTo>
                  <a:cubicBezTo>
                    <a:pt x="987122" y="0"/>
                    <a:pt x="1272521" y="285399"/>
                    <a:pt x="1272521" y="636261"/>
                  </a:cubicBezTo>
                  <a:cubicBezTo>
                    <a:pt x="1272521" y="987122"/>
                    <a:pt x="987122" y="1272521"/>
                    <a:pt x="636261" y="1272521"/>
                  </a:cubicBezTo>
                  <a:close/>
                  <a:moveTo>
                    <a:pt x="636261" y="16027"/>
                  </a:moveTo>
                  <a:cubicBezTo>
                    <a:pt x="294275" y="16027"/>
                    <a:pt x="16027" y="294275"/>
                    <a:pt x="16027" y="636261"/>
                  </a:cubicBezTo>
                  <a:cubicBezTo>
                    <a:pt x="16027" y="978246"/>
                    <a:pt x="294275" y="1256495"/>
                    <a:pt x="636261" y="1256495"/>
                  </a:cubicBezTo>
                  <a:cubicBezTo>
                    <a:pt x="978246" y="1256495"/>
                    <a:pt x="1256495" y="978246"/>
                    <a:pt x="1256495" y="636261"/>
                  </a:cubicBezTo>
                  <a:cubicBezTo>
                    <a:pt x="1256495" y="294275"/>
                    <a:pt x="978246" y="16027"/>
                    <a:pt x="636261" y="16027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31000">
                  <a:srgbClr val="2F7EBC"/>
                </a:gs>
                <a:gs pos="64000">
                  <a:srgbClr val="1590C2"/>
                </a:gs>
                <a:gs pos="100000">
                  <a:schemeClr val="accent4"/>
                </a:gs>
              </a:gsLst>
              <a:lin ang="17700048" scaled="1"/>
            </a:gradFill>
            <a:ln w="122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04F0F735-88FF-4290-A0BA-D7470FB027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19076" y="2759532"/>
            <a:ext cx="6122089" cy="898509"/>
          </a:xfrm>
        </p:spPr>
        <p:txBody>
          <a:bodyPr lIns="0" anchor="t" anchorCtr="0">
            <a:normAutofit/>
          </a:bodyPr>
          <a:lstStyle>
            <a:lvl1pPr marL="14400" algn="l">
              <a:lnSpc>
                <a:spcPts val="3600"/>
              </a:lnSpc>
              <a:spcBef>
                <a:spcPts val="560"/>
              </a:spcBef>
              <a:defRPr sz="3300" baseline="0">
                <a:solidFill>
                  <a:schemeClr val="tx1"/>
                </a:solidFill>
                <a:latin typeface="+mj-lt"/>
                <a:ea typeface="Source Sans Pro Semibold" panose="020B0603030403020204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1721612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yebrow +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028493BC-7D20-A345-83AF-5C615AE05516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51460" y="703385"/>
            <a:ext cx="8235340" cy="43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Main title style</a:t>
            </a:r>
          </a:p>
        </p:txBody>
      </p:sp>
      <p:sp>
        <p:nvSpPr>
          <p:cNvPr id="5" name="Content Placeholder 11">
            <a:extLst>
              <a:ext uri="{FF2B5EF4-FFF2-40B4-BE49-F238E27FC236}">
                <a16:creationId xmlns:a16="http://schemas.microsoft.com/office/drawing/2014/main" id="{FED4388F-4838-BF48-8EC8-A4AB013FB08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46756" y="440533"/>
            <a:ext cx="8240044" cy="238527"/>
          </a:xfrm>
        </p:spPr>
        <p:txBody>
          <a:bodyPr vert="horz" wrap="square" lIns="0" tIns="0" rIns="0" bIns="0" rtlCol="0">
            <a:noAutofit/>
          </a:bodyPr>
          <a:lstStyle>
            <a:lvl1pPr marL="12700" indent="0">
              <a:buFont typeface="Arial" panose="020B0604020202020204" pitchFamily="34" charset="0"/>
              <a:buNone/>
              <a:defRPr lang="en-US" sz="1200" b="1" i="0" cap="all" spc="150" baseline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84150" lvl="0" indent="-171450">
              <a:spcBef>
                <a:spcPts val="100"/>
              </a:spcBef>
            </a:pPr>
            <a:r>
              <a:rPr lang="en-US" dirty="0"/>
              <a:t>CLICK TO EDIT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B60F3F0-19C5-5E40-87FB-BD3B435F89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5638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hapter full screen whit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EBEF2298-770A-40C4-8EF1-43192228A9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1" y="4947162"/>
            <a:ext cx="460401" cy="201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835BF9B-1E3F-4985-8662-C32EBC97455C}" type="slidenum">
              <a:rPr lang="en-US" sz="700" smtClean="0">
                <a:solidFill>
                  <a:schemeClr val="tx2"/>
                </a:solidFill>
                <a:latin typeface="+mn-lt"/>
                <a:ea typeface="Source Sans Pro Light" panose="020B0403030403020204" pitchFamily="34" charset="0"/>
                <a:cs typeface="Verdana" panose="020B0604030504040204" pitchFamily="34" charset="0"/>
              </a:rPr>
              <a:t>‹#›</a:t>
            </a:fld>
            <a:endParaRPr lang="en-US" sz="700" dirty="0">
              <a:solidFill>
                <a:schemeClr val="tx2"/>
              </a:solidFill>
              <a:latin typeface="+mn-lt"/>
              <a:ea typeface="Source Sans Pro Light" panose="020B040303040302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233431" y="1110465"/>
            <a:ext cx="7434801" cy="515034"/>
          </a:xfrm>
        </p:spPr>
        <p:txBody>
          <a:bodyPr lIns="91440" anchor="b" anchorCtr="0">
            <a:normAutofit/>
          </a:bodyPr>
          <a:lstStyle>
            <a:lvl1pPr algn="l">
              <a:defRPr sz="3200" baseline="0">
                <a:solidFill>
                  <a:schemeClr val="bg1"/>
                </a:solidFill>
                <a:latin typeface="Segoe UI Semibold" panose="020B0702040204020203" pitchFamily="34" charset="0"/>
                <a:ea typeface="Source Sans Pro Semibold" panose="020B0603030403020204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Chapter slide – picture in background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228600" y="1578530"/>
            <a:ext cx="7417729" cy="542925"/>
          </a:xfrm>
          <a:prstGeom prst="rect">
            <a:avLst/>
          </a:prstGeom>
        </p:spPr>
        <p:txBody>
          <a:bodyPr lIns="91440" tIns="0" rIns="0" bIns="0" anchor="ctr">
            <a:normAutofit/>
          </a:bodyPr>
          <a:lstStyle>
            <a:lvl1pPr>
              <a:defRPr sz="24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You need to adapt the text colors as needed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D11B7E-5293-4BD5-A379-0E4C2CD34869}"/>
              </a:ext>
            </a:extLst>
          </p:cNvPr>
          <p:cNvSpPr txBox="1"/>
          <p:nvPr userDrawn="1"/>
        </p:nvSpPr>
        <p:spPr>
          <a:xfrm>
            <a:off x="228600" y="4948275"/>
            <a:ext cx="8686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0"/>
              </a:spcAft>
              <a:buClr>
                <a:srgbClr val="FF9900"/>
              </a:buClr>
              <a:defRPr/>
            </a:pPr>
            <a:r>
              <a:rPr lang="en-US" sz="700" dirty="0">
                <a:solidFill>
                  <a:schemeClr val="bg1"/>
                </a:solidFill>
                <a:latin typeface="Segoe UI Light" panose="020B0502040204020203" pitchFamily="34" charset="0"/>
                <a:ea typeface="Source Sans Pro Light" panose="020B0403030403020204" pitchFamily="34" charset="0"/>
                <a:cs typeface="Segoe UI Light" panose="020B0502040204020203" pitchFamily="34" charset="0"/>
              </a:rPr>
              <a:t>© 2020 ADVA. All rights reserved. Confidential.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BEB0B4-58BF-4AA4-AD28-444C443278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7808" y="198019"/>
            <a:ext cx="1307592" cy="258204"/>
          </a:xfrm>
          <a:prstGeom prst="rect">
            <a:avLst/>
          </a:prstGeom>
        </p:spPr>
      </p:pic>
      <p:pic>
        <p:nvPicPr>
          <p:cNvPr id="19" name="Picture 24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8071" t="14578" r="45399" b="198"/>
          <a:stretch/>
        </p:blipFill>
        <p:spPr>
          <a:xfrm>
            <a:off x="5035827" y="654242"/>
            <a:ext cx="4108174" cy="449229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1E3E6F2-D73A-4DC3-A84C-CB71C1926A87}"/>
              </a:ext>
            </a:extLst>
          </p:cNvPr>
          <p:cNvSpPr txBox="1"/>
          <p:nvPr userDrawn="1"/>
        </p:nvSpPr>
        <p:spPr>
          <a:xfrm>
            <a:off x="228600" y="4948275"/>
            <a:ext cx="8686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0"/>
              </a:spcAft>
              <a:buClr>
                <a:srgbClr val="FF9900"/>
              </a:buClr>
              <a:defRPr/>
            </a:pPr>
            <a:r>
              <a:rPr lang="en-US" sz="700" dirty="0">
                <a:solidFill>
                  <a:schemeClr val="bg1"/>
                </a:solidFill>
                <a:latin typeface="Segoe UI Light" panose="020B0502040204020203" pitchFamily="34" charset="0"/>
                <a:ea typeface="Source Sans Pro Light" panose="020B0403030403020204" pitchFamily="34" charset="0"/>
                <a:cs typeface="Segoe UI Light" panose="020B0502040204020203" pitchFamily="34" charset="0"/>
              </a:rPr>
              <a:t>© 2020 ADVA. All rights reserved. Confidential.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F50AD01-9762-47F9-B953-C871F71483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27992" y="4930480"/>
            <a:ext cx="795528" cy="15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365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igh 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EA355892-FD2E-704C-8819-73278921EDD5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51460" y="363751"/>
            <a:ext cx="8235340" cy="43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Main title style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2E87F6E-7A0B-804D-8308-5A96E219EADE}"/>
              </a:ext>
            </a:extLst>
          </p:cNvPr>
          <p:cNvSpPr txBox="1">
            <a:spLocks/>
          </p:cNvSpPr>
          <p:nvPr userDrawn="1"/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defTabSz="685800" rtl="0" eaLnBrk="1" fontAlgn="base" hangingPunct="1">
              <a:spcBef>
                <a:spcPct val="0"/>
              </a:spcBef>
              <a:spcAft>
                <a:spcPct val="0"/>
              </a:spcAft>
              <a:defRPr sz="5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1143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685800" indent="2286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028700" indent="3429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1371600" indent="4572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9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7806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yebrow, Title + Bullet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028493BC-7D20-A345-83AF-5C615AE05516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51460" y="703385"/>
            <a:ext cx="8235340" cy="43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Main title style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B60F3F0-19C5-5E40-87FB-BD3B435F89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4CA7E4C-9C81-8C47-8F4B-4A8BA6E4ABF9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50850" y="1382806"/>
            <a:ext cx="8235950" cy="2570226"/>
          </a:xfrm>
        </p:spPr>
        <p:txBody>
          <a:bodyPr/>
          <a:lstStyle/>
          <a:p>
            <a:pPr lvl="0"/>
            <a:r>
              <a:rPr lang="en-US" dirty="0"/>
              <a:t>Click to edit Main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064B4EC-C2BF-6F47-B48B-C03CD5CBEC9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0850" y="438912"/>
            <a:ext cx="8235950" cy="23774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12700" indent="0">
              <a:buNone/>
              <a:defRPr lang="en-US" sz="1200" b="1" i="0" cap="all" spc="150" baseline="0" smtClean="0">
                <a:solidFill>
                  <a:schemeClr val="tx1"/>
                </a:solidFill>
                <a:latin typeface="Arial"/>
                <a:cs typeface="Arial"/>
              </a:defRPr>
            </a:lvl1pPr>
            <a:lvl2pPr marL="137160" indent="0">
              <a:buNone/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184150" lvl="0" indent="-171450">
              <a:spcBef>
                <a:spcPts val="100"/>
              </a:spcBef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79059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subtitle, content and punch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2F561-4750-4A41-A0CD-D284B3CBA7A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21456" y="1085849"/>
            <a:ext cx="8693947" cy="3616779"/>
          </a:xfrm>
        </p:spPr>
        <p:txBody>
          <a:bodyPr lIns="0" r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4E4B73ED-6C5D-4D21-B308-AC898939783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75" y="557213"/>
            <a:ext cx="8696327" cy="297981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2000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3FD863-C5D4-4822-996F-8A38ADA97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414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yebrow + Title - Confident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028493BC-7D20-A345-83AF-5C615AE05516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51460" y="703385"/>
            <a:ext cx="8235340" cy="43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Main title style</a:t>
            </a:r>
          </a:p>
        </p:txBody>
      </p:sp>
      <p:sp>
        <p:nvSpPr>
          <p:cNvPr id="5" name="Content Placeholder 11">
            <a:extLst>
              <a:ext uri="{FF2B5EF4-FFF2-40B4-BE49-F238E27FC236}">
                <a16:creationId xmlns:a16="http://schemas.microsoft.com/office/drawing/2014/main" id="{FED4388F-4838-BF48-8EC8-A4AB013FB08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46756" y="440533"/>
            <a:ext cx="3425826" cy="238527"/>
          </a:xfrm>
        </p:spPr>
        <p:txBody>
          <a:bodyPr vert="horz" wrap="square" lIns="0" tIns="0" rIns="0" bIns="0" rtlCol="0">
            <a:noAutofit/>
          </a:bodyPr>
          <a:lstStyle>
            <a:lvl1pPr marL="12700" indent="0">
              <a:buFontTx/>
              <a:buNone/>
              <a:defRPr lang="en-US" sz="1200" b="1" i="0" cap="all" spc="150" baseline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84150" lvl="0" indent="-171450">
              <a:spcBef>
                <a:spcPts val="100"/>
              </a:spcBef>
            </a:pPr>
            <a:r>
              <a:rPr lang="en-US" dirty="0"/>
              <a:t>CLICK TO EDIT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B60F3F0-19C5-5E40-87FB-BD3B435F89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24139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 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39A849D-EE27-4F70-C095-5503D6BEA9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5057" cy="514290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313BE49-BDA2-89AE-9817-778D128A4873}"/>
              </a:ext>
            </a:extLst>
          </p:cNvPr>
          <p:cNvSpPr/>
          <p:nvPr userDrawn="1"/>
        </p:nvSpPr>
        <p:spPr>
          <a:xfrm>
            <a:off x="0" y="-23451"/>
            <a:ext cx="9170024" cy="5166950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050" b="1" dirty="0">
              <a:latin typeface="Red Hat Display" panose="02010503040201060303" pitchFamily="2" charset="77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2" y="2696394"/>
            <a:ext cx="3724101" cy="1013758"/>
          </a:xfrm>
        </p:spPr>
        <p:txBody>
          <a:bodyPr anchor="b">
            <a:normAutofit/>
          </a:bodyPr>
          <a:lstStyle>
            <a:lvl1pPr algn="l">
              <a:defRPr sz="33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Main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8792" y="3727449"/>
            <a:ext cx="3722511" cy="396816"/>
          </a:xfrm>
        </p:spPr>
        <p:txBody>
          <a:bodyPr>
            <a:normAutofit/>
          </a:bodyPr>
          <a:lstStyle>
            <a:lvl1pPr marL="0" indent="0" algn="l">
              <a:buNone/>
              <a:defRPr sz="1400" b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Main subhead text styles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05386696-F141-1045-A892-67144E04C90A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459823" y="4566714"/>
            <a:ext cx="2557983" cy="126317"/>
          </a:xfrm>
        </p:spPr>
        <p:txBody>
          <a:bodyPr vert="horz" wrap="square" lIns="0" tIns="3175" rIns="0" bIns="0" rtlCol="0">
            <a:spAutoFit/>
          </a:bodyPr>
          <a:lstStyle>
            <a:lvl1pPr marL="0" indent="0">
              <a:buFontTx/>
              <a:buNone/>
              <a:defRPr lang="en-US" sz="800" kern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marL="12700" lvl="0">
              <a:lnSpc>
                <a:spcPct val="100000"/>
              </a:lnSpc>
              <a:spcBef>
                <a:spcPts val="25"/>
              </a:spcBef>
            </a:pPr>
            <a:r>
              <a:rPr lang="en-US" dirty="0"/>
              <a:t>Click to edit Main text styles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106CF3-5D7A-6502-D2C5-04430F7ACA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9209" y="0"/>
            <a:ext cx="448113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0383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1 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8DA3DDEE-EE96-7441-B527-5730B0F882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0153" r="35762" b="8501"/>
          <a:stretch/>
        </p:blipFill>
        <p:spPr>
          <a:xfrm>
            <a:off x="5008137" y="0"/>
            <a:ext cx="4135863" cy="5149850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22275C5-8D1D-7B41-A42F-E4BD6388A3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696393"/>
            <a:ext cx="4884737" cy="1013758"/>
          </a:xfrm>
        </p:spPr>
        <p:txBody>
          <a:bodyPr anchor="b">
            <a:normAutofit/>
          </a:bodyPr>
          <a:lstStyle>
            <a:lvl1pPr algn="l">
              <a:defRPr sz="33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Main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8791" y="3727449"/>
            <a:ext cx="4884740" cy="396816"/>
          </a:xfrm>
        </p:spPr>
        <p:txBody>
          <a:bodyPr>
            <a:normAutofit/>
          </a:bodyPr>
          <a:lstStyle>
            <a:lvl1pPr marL="0" indent="0" algn="l">
              <a:buNone/>
              <a:defRPr sz="1400" b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Main subhead text styles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0C8DF3B8-0632-844F-AF09-0E74CB1BD0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1290" y="460374"/>
            <a:ext cx="994585" cy="250668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05386696-F141-1045-A892-67144E04C90A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459822" y="4566714"/>
            <a:ext cx="2557983" cy="126317"/>
          </a:xfrm>
        </p:spPr>
        <p:txBody>
          <a:bodyPr vert="horz" wrap="square" lIns="0" tIns="3175" rIns="0" bIns="0" rtlCol="0">
            <a:spAutoFit/>
          </a:bodyPr>
          <a:lstStyle>
            <a:lvl1pPr marL="0" indent="0">
              <a:buFontTx/>
              <a:buNone/>
              <a:defRPr lang="en-US" sz="800" kern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marL="12700" lvl="0">
              <a:lnSpc>
                <a:spcPct val="100000"/>
              </a:lnSpc>
              <a:spcBef>
                <a:spcPts val="25"/>
              </a:spcBef>
            </a:pPr>
            <a:r>
              <a:rPr lang="en-US" dirty="0"/>
              <a:t>Click to edit Main text styles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EC3E9A7-2762-B343-BD8A-96C5E36F76A9}"/>
              </a:ext>
            </a:extLst>
          </p:cNvPr>
          <p:cNvSpPr/>
          <p:nvPr/>
        </p:nvSpPr>
        <p:spPr>
          <a:xfrm>
            <a:off x="1" y="4705350"/>
            <a:ext cx="3017804" cy="438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400" b="0" i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4150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2 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696393"/>
            <a:ext cx="4884737" cy="1013758"/>
          </a:xfrm>
        </p:spPr>
        <p:txBody>
          <a:bodyPr anchor="b">
            <a:normAutofit/>
          </a:bodyPr>
          <a:lstStyle>
            <a:lvl1pPr algn="l">
              <a:defRPr sz="33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Main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8791" y="3727449"/>
            <a:ext cx="4884740" cy="396816"/>
          </a:xfrm>
        </p:spPr>
        <p:txBody>
          <a:bodyPr>
            <a:normAutofit/>
          </a:bodyPr>
          <a:lstStyle>
            <a:lvl1pPr marL="0" indent="0" algn="l">
              <a:buNone/>
              <a:defRPr sz="1400" b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Main subhead text styles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0C8DF3B8-0632-844F-AF09-0E74CB1BD0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1290" y="460374"/>
            <a:ext cx="994585" cy="250668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05386696-F141-1045-A892-67144E04C90A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459822" y="4566714"/>
            <a:ext cx="2557983" cy="126317"/>
          </a:xfrm>
        </p:spPr>
        <p:txBody>
          <a:bodyPr vert="horz" wrap="square" lIns="0" tIns="3175" rIns="0" bIns="0" rtlCol="0">
            <a:spAutoFit/>
          </a:bodyPr>
          <a:lstStyle>
            <a:lvl1pPr marL="0" indent="0">
              <a:buFontTx/>
              <a:buNone/>
              <a:defRPr lang="en-US" sz="800" kern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marL="12700" lvl="0">
              <a:lnSpc>
                <a:spcPct val="100000"/>
              </a:lnSpc>
              <a:spcBef>
                <a:spcPts val="25"/>
              </a:spcBef>
            </a:pPr>
            <a:r>
              <a:rPr lang="en-US" dirty="0"/>
              <a:t>Click to edit Main text styles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6CFAD26-8F3C-4A45-9EE9-C9399D119F4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lum contrast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20239" r="35641" b="8621"/>
          <a:stretch/>
        </p:blipFill>
        <p:spPr>
          <a:xfrm>
            <a:off x="4987636" y="8955"/>
            <a:ext cx="4156364" cy="5149850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C18917F-A4FE-734E-8625-C37DC0AF76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10BFEF5-3D0B-BF4D-9555-A6FED34543CD}"/>
              </a:ext>
            </a:extLst>
          </p:cNvPr>
          <p:cNvSpPr/>
          <p:nvPr/>
        </p:nvSpPr>
        <p:spPr>
          <a:xfrm>
            <a:off x="0" y="4705350"/>
            <a:ext cx="3017805" cy="438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400" b="0" i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2664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9044DEB-F3EE-B71B-1A22-E7D1E910051B}"/>
              </a:ext>
            </a:extLst>
          </p:cNvPr>
          <p:cNvGrpSpPr/>
          <p:nvPr/>
        </p:nvGrpSpPr>
        <p:grpSpPr>
          <a:xfrm>
            <a:off x="5022044" y="0"/>
            <a:ext cx="4121956" cy="5144400"/>
            <a:chOff x="5027138" y="0"/>
            <a:chExt cx="4121956" cy="5146311"/>
          </a:xfrm>
        </p:grpSpPr>
        <p:sp>
          <p:nvSpPr>
            <p:cNvPr id="10" name="Graphic 3">
              <a:extLst>
                <a:ext uri="{FF2B5EF4-FFF2-40B4-BE49-F238E27FC236}">
                  <a16:creationId xmlns:a16="http://schemas.microsoft.com/office/drawing/2014/main" id="{2ED0A0E8-2337-9710-4CB6-8574E2F69CD8}"/>
                </a:ext>
              </a:extLst>
            </p:cNvPr>
            <p:cNvSpPr/>
            <p:nvPr/>
          </p:nvSpPr>
          <p:spPr>
            <a:xfrm>
              <a:off x="5027138" y="3929555"/>
              <a:ext cx="1690450" cy="1216756"/>
            </a:xfrm>
            <a:custGeom>
              <a:avLst/>
              <a:gdLst>
                <a:gd name="connsiteX0" fmla="*/ 17251 w 1690450"/>
                <a:gd name="connsiteY0" fmla="*/ 1216756 h 1216756"/>
                <a:gd name="connsiteX1" fmla="*/ 42041 w 1690450"/>
                <a:gd name="connsiteY1" fmla="*/ 1147498 h 1216756"/>
                <a:gd name="connsiteX2" fmla="*/ 325465 w 1690450"/>
                <a:gd name="connsiteY2" fmla="*/ 509218 h 1216756"/>
                <a:gd name="connsiteX3" fmla="*/ 1012303 w 1690450"/>
                <a:gd name="connsiteY3" fmla="*/ 16612 h 1216756"/>
                <a:gd name="connsiteX4" fmla="*/ 1664766 w 1690450"/>
                <a:gd name="connsiteY4" fmla="*/ 16612 h 1216756"/>
                <a:gd name="connsiteX5" fmla="*/ 1121941 w 1690450"/>
                <a:gd name="connsiteY5" fmla="*/ 1216756 h 1216756"/>
                <a:gd name="connsiteX6" fmla="*/ 1140214 w 1690450"/>
                <a:gd name="connsiteY6" fmla="*/ 1216756 h 1216756"/>
                <a:gd name="connsiteX7" fmla="*/ 1690451 w 1690450"/>
                <a:gd name="connsiteY7" fmla="*/ 0 h 1216756"/>
                <a:gd name="connsiteX8" fmla="*/ 1012303 w 1690450"/>
                <a:gd name="connsiteY8" fmla="*/ 0 h 1216756"/>
                <a:gd name="connsiteX9" fmla="*/ 310131 w 1690450"/>
                <a:gd name="connsiteY9" fmla="*/ 502829 h 1216756"/>
                <a:gd name="connsiteX10" fmla="*/ 26835 w 1690450"/>
                <a:gd name="connsiteY10" fmla="*/ 1140725 h 1216756"/>
                <a:gd name="connsiteX11" fmla="*/ 0 w 1690450"/>
                <a:gd name="connsiteY11" fmla="*/ 1216756 h 1216756"/>
                <a:gd name="connsiteX12" fmla="*/ 17251 w 1690450"/>
                <a:gd name="connsiteY12" fmla="*/ 1216756 h 1216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90450" h="1216756">
                  <a:moveTo>
                    <a:pt x="17251" y="1216756"/>
                  </a:moveTo>
                  <a:cubicBezTo>
                    <a:pt x="23768" y="1193500"/>
                    <a:pt x="31946" y="1170371"/>
                    <a:pt x="42041" y="1147498"/>
                  </a:cubicBezTo>
                  <a:lnTo>
                    <a:pt x="325465" y="509218"/>
                  </a:lnTo>
                  <a:cubicBezTo>
                    <a:pt x="442771" y="219149"/>
                    <a:pt x="725300" y="16612"/>
                    <a:pt x="1012303" y="16612"/>
                  </a:cubicBezTo>
                  <a:lnTo>
                    <a:pt x="1664766" y="16612"/>
                  </a:lnTo>
                  <a:lnTo>
                    <a:pt x="1121941" y="1216756"/>
                  </a:lnTo>
                  <a:lnTo>
                    <a:pt x="1140214" y="1216756"/>
                  </a:lnTo>
                  <a:lnTo>
                    <a:pt x="1690451" y="0"/>
                  </a:lnTo>
                  <a:lnTo>
                    <a:pt x="1012303" y="0"/>
                  </a:lnTo>
                  <a:cubicBezTo>
                    <a:pt x="718656" y="0"/>
                    <a:pt x="429864" y="206882"/>
                    <a:pt x="310131" y="502829"/>
                  </a:cubicBezTo>
                  <a:lnTo>
                    <a:pt x="26835" y="1140725"/>
                  </a:lnTo>
                  <a:cubicBezTo>
                    <a:pt x="15717" y="1165771"/>
                    <a:pt x="6900" y="1191200"/>
                    <a:pt x="0" y="1216756"/>
                  </a:cubicBezTo>
                  <a:lnTo>
                    <a:pt x="17251" y="1216756"/>
                  </a:lnTo>
                  <a:close/>
                </a:path>
              </a:pathLst>
            </a:custGeom>
            <a:gradFill>
              <a:gsLst>
                <a:gs pos="10000">
                  <a:srgbClr val="D17393"/>
                </a:gs>
                <a:gs pos="86000">
                  <a:schemeClr val="accent5"/>
                </a:gs>
              </a:gsLst>
              <a:lin ang="17699947" scaled="1"/>
            </a:gradFill>
            <a:ln w="127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Graphic 6">
              <a:extLst>
                <a:ext uri="{FF2B5EF4-FFF2-40B4-BE49-F238E27FC236}">
                  <a16:creationId xmlns:a16="http://schemas.microsoft.com/office/drawing/2014/main" id="{530CD90F-4FB3-6C7C-975D-86E4262591E4}"/>
                </a:ext>
              </a:extLst>
            </p:cNvPr>
            <p:cNvSpPr/>
            <p:nvPr/>
          </p:nvSpPr>
          <p:spPr>
            <a:xfrm>
              <a:off x="6329229" y="0"/>
              <a:ext cx="2819865" cy="2956866"/>
            </a:xfrm>
            <a:custGeom>
              <a:avLst/>
              <a:gdLst>
                <a:gd name="connsiteX0" fmla="*/ 1896442 w 2819865"/>
                <a:gd name="connsiteY0" fmla="*/ 246968 h 2956866"/>
                <a:gd name="connsiteX1" fmla="*/ 762988 w 2819865"/>
                <a:gd name="connsiteY1" fmla="*/ 2940181 h 2956866"/>
                <a:gd name="connsiteX2" fmla="*/ 708474 w 2819865"/>
                <a:gd name="connsiteY2" fmla="*/ 2940181 h 2956866"/>
                <a:gd name="connsiteX3" fmla="*/ 108185 w 2819865"/>
                <a:gd name="connsiteY3" fmla="*/ 2664683 h 2956866"/>
                <a:gd name="connsiteX4" fmla="*/ 74942 w 2819865"/>
                <a:gd name="connsiteY4" fmla="*/ 2074838 h 2956866"/>
                <a:gd name="connsiteX5" fmla="*/ 973146 w 2819865"/>
                <a:gd name="connsiteY5" fmla="*/ 0 h 2956866"/>
                <a:gd name="connsiteX6" fmla="*/ 955060 w 2819865"/>
                <a:gd name="connsiteY6" fmla="*/ 0 h 2956866"/>
                <a:gd name="connsiteX7" fmla="*/ 59785 w 2819865"/>
                <a:gd name="connsiteY7" fmla="*/ 2068469 h 2956866"/>
                <a:gd name="connsiteX8" fmla="*/ 94429 w 2819865"/>
                <a:gd name="connsiteY8" fmla="*/ 2673981 h 2956866"/>
                <a:gd name="connsiteX9" fmla="*/ 708474 w 2819865"/>
                <a:gd name="connsiteY9" fmla="*/ 2956867 h 2956866"/>
                <a:gd name="connsiteX10" fmla="*/ 773941 w 2819865"/>
                <a:gd name="connsiteY10" fmla="*/ 2956867 h 2956866"/>
                <a:gd name="connsiteX11" fmla="*/ 1896442 w 2819865"/>
                <a:gd name="connsiteY11" fmla="*/ 289637 h 2956866"/>
                <a:gd name="connsiteX12" fmla="*/ 2819865 w 2819865"/>
                <a:gd name="connsiteY12" fmla="*/ 2468917 h 2956866"/>
                <a:gd name="connsiteX13" fmla="*/ 2819865 w 2819865"/>
                <a:gd name="connsiteY13" fmla="*/ 2426503 h 2956866"/>
                <a:gd name="connsiteX14" fmla="*/ 1896442 w 2819865"/>
                <a:gd name="connsiteY14" fmla="*/ 246968 h 2956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19865" h="2956866">
                  <a:moveTo>
                    <a:pt x="1896442" y="246968"/>
                  </a:moveTo>
                  <a:lnTo>
                    <a:pt x="762988" y="2940181"/>
                  </a:lnTo>
                  <a:lnTo>
                    <a:pt x="708474" y="2940181"/>
                  </a:lnTo>
                  <a:cubicBezTo>
                    <a:pt x="445075" y="2940181"/>
                    <a:pt x="226256" y="2839815"/>
                    <a:pt x="108185" y="2664683"/>
                  </a:cubicBezTo>
                  <a:cubicBezTo>
                    <a:pt x="-1352" y="2502160"/>
                    <a:pt x="-13070" y="2292638"/>
                    <a:pt x="74942" y="2074838"/>
                  </a:cubicBezTo>
                  <a:lnTo>
                    <a:pt x="973146" y="0"/>
                  </a:lnTo>
                  <a:lnTo>
                    <a:pt x="955060" y="0"/>
                  </a:lnTo>
                  <a:lnTo>
                    <a:pt x="59785" y="2068469"/>
                  </a:lnTo>
                  <a:cubicBezTo>
                    <a:pt x="-30520" y="2291747"/>
                    <a:pt x="-18165" y="2506745"/>
                    <a:pt x="94429" y="2673981"/>
                  </a:cubicBezTo>
                  <a:cubicBezTo>
                    <a:pt x="215684" y="2853698"/>
                    <a:pt x="439471" y="2956867"/>
                    <a:pt x="708474" y="2956867"/>
                  </a:cubicBezTo>
                  <a:lnTo>
                    <a:pt x="773941" y="2956867"/>
                  </a:lnTo>
                  <a:lnTo>
                    <a:pt x="1896442" y="289637"/>
                  </a:lnTo>
                  <a:lnTo>
                    <a:pt x="2819865" y="2468917"/>
                  </a:lnTo>
                  <a:lnTo>
                    <a:pt x="2819865" y="2426503"/>
                  </a:lnTo>
                  <a:lnTo>
                    <a:pt x="1896442" y="24696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20000">
                  <a:srgbClr val="23AAD7"/>
                </a:gs>
                <a:gs pos="36000">
                  <a:srgbClr val="23BBDD"/>
                </a:gs>
                <a:gs pos="48000">
                  <a:srgbClr val="23C1E0"/>
                </a:gs>
                <a:gs pos="56000">
                  <a:srgbClr val="32C1D0"/>
                </a:gs>
                <a:gs pos="66000">
                  <a:srgbClr val="59C2A8"/>
                </a:gs>
                <a:gs pos="80000">
                  <a:srgbClr val="9AC466"/>
                </a:gs>
              </a:gsLst>
              <a:lin ang="17699952" scaled="1"/>
            </a:gradFill>
            <a:ln w="127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Graphic 10">
              <a:extLst>
                <a:ext uri="{FF2B5EF4-FFF2-40B4-BE49-F238E27FC236}">
                  <a16:creationId xmlns:a16="http://schemas.microsoft.com/office/drawing/2014/main" id="{0A881C99-1976-1E84-0EE7-6279AA725032}"/>
                </a:ext>
              </a:extLst>
            </p:cNvPr>
            <p:cNvSpPr/>
            <p:nvPr/>
          </p:nvSpPr>
          <p:spPr>
            <a:xfrm>
              <a:off x="7599871" y="2807251"/>
              <a:ext cx="1272521" cy="1272521"/>
            </a:xfrm>
            <a:custGeom>
              <a:avLst/>
              <a:gdLst>
                <a:gd name="connsiteX0" fmla="*/ 636261 w 1272521"/>
                <a:gd name="connsiteY0" fmla="*/ 1272398 h 1272521"/>
                <a:gd name="connsiteX1" fmla="*/ 0 w 1272521"/>
                <a:gd name="connsiteY1" fmla="*/ 636261 h 1272521"/>
                <a:gd name="connsiteX2" fmla="*/ 636261 w 1272521"/>
                <a:gd name="connsiteY2" fmla="*/ 0 h 1272521"/>
                <a:gd name="connsiteX3" fmla="*/ 1272521 w 1272521"/>
                <a:gd name="connsiteY3" fmla="*/ 636261 h 1272521"/>
                <a:gd name="connsiteX4" fmla="*/ 636261 w 1272521"/>
                <a:gd name="connsiteY4" fmla="*/ 1272521 h 1272521"/>
                <a:gd name="connsiteX5" fmla="*/ 636261 w 1272521"/>
                <a:gd name="connsiteY5" fmla="*/ 16027 h 1272521"/>
                <a:gd name="connsiteX6" fmla="*/ 16027 w 1272521"/>
                <a:gd name="connsiteY6" fmla="*/ 636261 h 1272521"/>
                <a:gd name="connsiteX7" fmla="*/ 636261 w 1272521"/>
                <a:gd name="connsiteY7" fmla="*/ 1256495 h 1272521"/>
                <a:gd name="connsiteX8" fmla="*/ 1256495 w 1272521"/>
                <a:gd name="connsiteY8" fmla="*/ 636261 h 1272521"/>
                <a:gd name="connsiteX9" fmla="*/ 636261 w 1272521"/>
                <a:gd name="connsiteY9" fmla="*/ 16027 h 127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2521" h="1272521">
                  <a:moveTo>
                    <a:pt x="636261" y="1272398"/>
                  </a:moveTo>
                  <a:cubicBezTo>
                    <a:pt x="285399" y="1272398"/>
                    <a:pt x="0" y="986999"/>
                    <a:pt x="0" y="636261"/>
                  </a:cubicBezTo>
                  <a:cubicBezTo>
                    <a:pt x="0" y="285522"/>
                    <a:pt x="285399" y="0"/>
                    <a:pt x="636261" y="0"/>
                  </a:cubicBezTo>
                  <a:cubicBezTo>
                    <a:pt x="987122" y="0"/>
                    <a:pt x="1272521" y="285399"/>
                    <a:pt x="1272521" y="636261"/>
                  </a:cubicBezTo>
                  <a:cubicBezTo>
                    <a:pt x="1272521" y="987122"/>
                    <a:pt x="987122" y="1272521"/>
                    <a:pt x="636261" y="1272521"/>
                  </a:cubicBezTo>
                  <a:close/>
                  <a:moveTo>
                    <a:pt x="636261" y="16027"/>
                  </a:moveTo>
                  <a:cubicBezTo>
                    <a:pt x="294275" y="16027"/>
                    <a:pt x="16027" y="294275"/>
                    <a:pt x="16027" y="636261"/>
                  </a:cubicBezTo>
                  <a:cubicBezTo>
                    <a:pt x="16027" y="978246"/>
                    <a:pt x="294275" y="1256495"/>
                    <a:pt x="636261" y="1256495"/>
                  </a:cubicBezTo>
                  <a:cubicBezTo>
                    <a:pt x="978246" y="1256495"/>
                    <a:pt x="1256495" y="978246"/>
                    <a:pt x="1256495" y="636261"/>
                  </a:cubicBezTo>
                  <a:cubicBezTo>
                    <a:pt x="1256495" y="294275"/>
                    <a:pt x="978246" y="16027"/>
                    <a:pt x="636261" y="16027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31000">
                  <a:srgbClr val="2F7EBC"/>
                </a:gs>
                <a:gs pos="64000">
                  <a:srgbClr val="1590C2"/>
                </a:gs>
                <a:gs pos="100000">
                  <a:schemeClr val="accent4"/>
                </a:gs>
              </a:gsLst>
              <a:lin ang="17700048" scaled="1"/>
            </a:gradFill>
            <a:ln w="122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3FBE3E42-70AC-4EF9-9DD9-D0D1CC9FE2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19151" y="460374"/>
            <a:ext cx="994434" cy="2510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075" y="2696393"/>
            <a:ext cx="4881662" cy="1013758"/>
          </a:xfrm>
        </p:spPr>
        <p:txBody>
          <a:bodyPr lIns="0" anchor="b" anchorCtr="0">
            <a:normAutofit/>
          </a:bodyPr>
          <a:lstStyle>
            <a:lvl1pPr algn="l">
              <a:defRPr sz="3300">
                <a:solidFill>
                  <a:schemeClr val="tx1"/>
                </a:solidFill>
                <a:latin typeface="+mj-lt"/>
                <a:ea typeface="Source Sans Pro Semibold" panose="020B0603030403020204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19076" y="4594914"/>
            <a:ext cx="4881665" cy="12311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14400">
              <a:spcBef>
                <a:spcPts val="25"/>
              </a:spcBef>
              <a:spcAft>
                <a:spcPts val="600"/>
              </a:spcAft>
              <a:defRPr sz="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Date, Presenter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219076" y="3775881"/>
            <a:ext cx="4881665" cy="348384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1400">
                <a:solidFill>
                  <a:schemeClr val="accent1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2354271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Cool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D9A076F-B90B-214E-99F4-2976448D3D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2C0233-EDCE-0145-83BE-CFD834E61B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3175"/>
            <a:ext cx="9144000" cy="51435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F65607AD-30EB-F643-9CD4-44AAA2134C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 contrast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20239" r="35641" b="8621"/>
          <a:stretch/>
        </p:blipFill>
        <p:spPr>
          <a:xfrm>
            <a:off x="4987636" y="7750"/>
            <a:ext cx="4156364" cy="514985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E0187447-9383-E644-A487-5D704D65D4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1" y="2587248"/>
            <a:ext cx="6633274" cy="902085"/>
          </a:xfrm>
        </p:spPr>
        <p:txBody>
          <a:bodyPr anchor="t" anchorCtr="0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Main Divider Slide: </a:t>
            </a:r>
            <a:br>
              <a:rPr lang="en-US" dirty="0"/>
            </a:br>
            <a:r>
              <a:rPr lang="en-US" dirty="0"/>
              <a:t>Use consistently through presentation</a:t>
            </a:r>
          </a:p>
        </p:txBody>
      </p:sp>
    </p:spTree>
    <p:extLst>
      <p:ext uri="{BB962C8B-B14F-4D97-AF65-F5344CB8AC3E}">
        <p14:creationId xmlns:p14="http://schemas.microsoft.com/office/powerpoint/2010/main" val="19626496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Dusk ">
    <p:bg>
      <p:bgPr>
        <a:solidFill>
          <a:srgbClr val="0099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56C0B89-35D0-2843-97AF-2864185A87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9B223E-5E6C-0548-853E-2871546800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E9FF8FF9-3940-E541-BD36-706E825089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 contrast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20239" r="35641" b="8621"/>
          <a:stretch/>
        </p:blipFill>
        <p:spPr>
          <a:xfrm>
            <a:off x="4987636" y="1"/>
            <a:ext cx="4156364" cy="514985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878DF56D-2E8D-B748-A7D8-779A54DB89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1" y="2587248"/>
            <a:ext cx="6633274" cy="902085"/>
          </a:xfrm>
        </p:spPr>
        <p:txBody>
          <a:bodyPr anchor="t" anchorCtr="0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Main Divider Slide: </a:t>
            </a:r>
            <a:br>
              <a:rPr lang="en-US" dirty="0"/>
            </a:br>
            <a:r>
              <a:rPr lang="en-US" dirty="0"/>
              <a:t>Use consistently  through presentation</a:t>
            </a:r>
          </a:p>
        </p:txBody>
      </p:sp>
    </p:spTree>
    <p:extLst>
      <p:ext uri="{BB962C8B-B14F-4D97-AF65-F5344CB8AC3E}">
        <p14:creationId xmlns:p14="http://schemas.microsoft.com/office/powerpoint/2010/main" val="762553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pectrum 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7D8D93-DE63-F046-8E32-C859EF838E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2" name="object 11">
            <a:extLst>
              <a:ext uri="{FF2B5EF4-FFF2-40B4-BE49-F238E27FC236}">
                <a16:creationId xmlns:a16="http://schemas.microsoft.com/office/drawing/2014/main" id="{5FCBD114-EF09-524D-AD13-9743F42BEE23}"/>
              </a:ext>
            </a:extLst>
          </p:cNvPr>
          <p:cNvSpPr/>
          <p:nvPr/>
        </p:nvSpPr>
        <p:spPr>
          <a:xfrm>
            <a:off x="457198" y="2680969"/>
            <a:ext cx="8216900" cy="0"/>
          </a:xfrm>
          <a:custGeom>
            <a:avLst/>
            <a:gdLst/>
            <a:ahLst/>
            <a:cxnLst/>
            <a:rect l="l" t="t" r="r" b="b"/>
            <a:pathLst>
              <a:path w="8216900">
                <a:moveTo>
                  <a:pt x="0" y="0"/>
                </a:moveTo>
                <a:lnTo>
                  <a:pt x="82169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B579A3-C2F5-DB46-AEC2-546178982210}"/>
              </a:ext>
            </a:extLst>
          </p:cNvPr>
          <p:cNvSpPr/>
          <p:nvPr/>
        </p:nvSpPr>
        <p:spPr>
          <a:xfrm>
            <a:off x="457200" y="2463078"/>
            <a:ext cx="8229600" cy="9144"/>
          </a:xfrm>
          <a:prstGeom prst="rect">
            <a:avLst/>
          </a:prstGeom>
          <a:gradFill flip="none" rotWithShape="1">
            <a:gsLst>
              <a:gs pos="0">
                <a:srgbClr val="00C8E6"/>
              </a:gs>
              <a:gs pos="50000">
                <a:srgbClr val="FF7878"/>
              </a:gs>
              <a:gs pos="100000">
                <a:srgbClr val="00A0C8"/>
              </a:gs>
              <a:gs pos="75000">
                <a:srgbClr val="3264F0"/>
              </a:gs>
              <a:gs pos="25000">
                <a:srgbClr val="FFC8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B65E07E-090A-584B-8FE7-BAC8B6409AB0}"/>
              </a:ext>
            </a:extLst>
          </p:cNvPr>
          <p:cNvSpPr/>
          <p:nvPr/>
        </p:nvSpPr>
        <p:spPr>
          <a:xfrm>
            <a:off x="0" y="4705350"/>
            <a:ext cx="3017805" cy="438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400" b="0" i="0" dirty="0">
              <a:latin typeface="Arial" panose="020B06040202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B84770E-F327-B84A-8E88-86A83FDAE8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1" y="2587248"/>
            <a:ext cx="6633274" cy="902085"/>
          </a:xfrm>
        </p:spPr>
        <p:txBody>
          <a:bodyPr anchor="t" anchorCtr="0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Main Divider Slide:</a:t>
            </a:r>
            <a:br>
              <a:rPr lang="en-US" dirty="0"/>
            </a:br>
            <a:r>
              <a:rPr lang="en-US" dirty="0"/>
              <a:t>Use consistently through presentation</a:t>
            </a:r>
          </a:p>
        </p:txBody>
      </p:sp>
    </p:spTree>
    <p:extLst>
      <p:ext uri="{BB962C8B-B14F-4D97-AF65-F5344CB8AC3E}">
        <p14:creationId xmlns:p14="http://schemas.microsoft.com/office/powerpoint/2010/main" val="512562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">
    <p:bg>
      <p:bgPr>
        <a:solidFill>
          <a:srgbClr val="F4F9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1">
            <a:extLst>
              <a:ext uri="{FF2B5EF4-FFF2-40B4-BE49-F238E27FC236}">
                <a16:creationId xmlns:a16="http://schemas.microsoft.com/office/drawing/2014/main" id="{579C7183-71A1-AF4B-A416-B2031A4443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46756" y="440533"/>
            <a:ext cx="8240044" cy="238527"/>
          </a:xfrm>
        </p:spPr>
        <p:txBody>
          <a:bodyPr vert="horz" wrap="square" lIns="0" tIns="0" rIns="0" bIns="0" rtlCol="0">
            <a:noAutofit/>
          </a:bodyPr>
          <a:lstStyle>
            <a:lvl1pPr marL="12700" indent="0">
              <a:buFontTx/>
              <a:buNone/>
              <a:defRPr lang="en-US" sz="1200" b="1" i="0" cap="all" spc="150" baseline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84150" lvl="0" indent="-171450">
              <a:spcBef>
                <a:spcPts val="100"/>
              </a:spcBef>
            </a:pPr>
            <a:r>
              <a:rPr lang="en-US" dirty="0"/>
              <a:t>Agenda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8145204-86F5-D347-A554-C0CD8F8F38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E031A73D-9AE6-424A-8047-26A3BDDFF74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42320" y="1488370"/>
            <a:ext cx="3144795" cy="1131079"/>
          </a:xfrm>
        </p:spPr>
        <p:txBody>
          <a:bodyPr/>
          <a:lstStyle>
            <a:lvl1pPr marL="12065" indent="0" algn="l">
              <a:lnSpc>
                <a:spcPts val="1200"/>
              </a:lnSpc>
              <a:spcBef>
                <a:spcPts val="450"/>
              </a:spcBef>
              <a:spcAft>
                <a:spcPts val="0"/>
              </a:spcAft>
              <a:buNone/>
              <a:defRPr sz="1000" spc="0" baseline="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Olorae</a:t>
            </a:r>
            <a:r>
              <a:rPr lang="en-US" dirty="0"/>
              <a:t> </a:t>
            </a:r>
            <a:r>
              <a:rPr lang="en-US" dirty="0" err="1"/>
              <a:t>ditibusdae</a:t>
            </a:r>
            <a:r>
              <a:rPr lang="en-US" dirty="0"/>
              <a:t> </a:t>
            </a:r>
            <a:r>
              <a:rPr lang="en-US" dirty="0" err="1"/>
              <a:t>discipsam</a:t>
            </a:r>
            <a:r>
              <a:rPr lang="en-US" dirty="0"/>
              <a:t> verum </a:t>
            </a:r>
            <a:r>
              <a:rPr lang="en-US" dirty="0" err="1"/>
              <a:t>essuntibus</a:t>
            </a:r>
            <a:r>
              <a:rPr lang="en-US" dirty="0"/>
              <a:t> </a:t>
            </a:r>
            <a:r>
              <a:rPr lang="en-US" dirty="0" err="1"/>
              <a:t>aliquunt</a:t>
            </a:r>
            <a:r>
              <a:rPr lang="en-US" dirty="0"/>
              <a:t>  </a:t>
            </a:r>
            <a:r>
              <a:rPr lang="en-US" dirty="0" err="1"/>
              <a:t>ullamet</a:t>
            </a:r>
            <a:r>
              <a:rPr lang="en-US" dirty="0"/>
              <a:t>, cones </a:t>
            </a:r>
            <a:r>
              <a:rPr lang="en-US" dirty="0" err="1"/>
              <a:t>mo</a:t>
            </a:r>
            <a:r>
              <a:rPr lang="en-US" dirty="0"/>
              <a:t> </a:t>
            </a:r>
            <a:r>
              <a:rPr lang="en-US" dirty="0" err="1"/>
              <a:t>blam</a:t>
            </a:r>
            <a:r>
              <a:rPr lang="en-US" dirty="0"/>
              <a:t>, </a:t>
            </a:r>
            <a:r>
              <a:rPr lang="en-US" dirty="0" err="1"/>
              <a:t>conem</a:t>
            </a:r>
            <a:r>
              <a:rPr lang="en-US" dirty="0"/>
              <a:t>. Ut </a:t>
            </a:r>
            <a:r>
              <a:rPr lang="en-US" dirty="0" err="1"/>
              <a:t>omniendae</a:t>
            </a:r>
            <a:r>
              <a:rPr lang="en-US" dirty="0"/>
              <a:t> ne  </a:t>
            </a:r>
            <a:r>
              <a:rPr lang="en-US" dirty="0" err="1"/>
              <a:t>sequia</a:t>
            </a:r>
            <a:r>
              <a:rPr lang="en-US" dirty="0"/>
              <a:t> qui </a:t>
            </a:r>
            <a:r>
              <a:rPr lang="en-US" dirty="0" err="1"/>
              <a:t>blabo</a:t>
            </a:r>
            <a:r>
              <a:rPr lang="en-US" dirty="0"/>
              <a:t>. Ut </a:t>
            </a:r>
            <a:r>
              <a:rPr lang="en-US" dirty="0" err="1"/>
              <a:t>etur</a:t>
            </a:r>
            <a:r>
              <a:rPr lang="en-US" dirty="0"/>
              <a:t> re la </a:t>
            </a:r>
            <a:r>
              <a:rPr lang="en-US" dirty="0" err="1"/>
              <a:t>acesequ</a:t>
            </a:r>
            <a:r>
              <a:rPr lang="en-US" dirty="0"/>
              <a:t> </a:t>
            </a:r>
            <a:r>
              <a:rPr lang="en-US" dirty="0" err="1"/>
              <a:t>ationet</a:t>
            </a:r>
            <a:r>
              <a:rPr lang="en-US" dirty="0"/>
              <a:t> </a:t>
            </a:r>
            <a:r>
              <a:rPr lang="en-US" dirty="0" err="1"/>
              <a:t>laut</a:t>
            </a:r>
            <a:r>
              <a:rPr lang="en-US" dirty="0"/>
              <a:t> abo.  </a:t>
            </a:r>
            <a:r>
              <a:rPr lang="en-US" dirty="0" err="1"/>
              <a:t>Itaerro</a:t>
            </a:r>
            <a:r>
              <a:rPr lang="en-US" dirty="0"/>
              <a:t> </a:t>
            </a:r>
            <a:r>
              <a:rPr lang="en-US" dirty="0" err="1"/>
              <a:t>tetus</a:t>
            </a:r>
            <a:r>
              <a:rPr lang="en-US" dirty="0"/>
              <a:t>. Adi </a:t>
            </a:r>
            <a:r>
              <a:rPr lang="en-US" dirty="0" err="1"/>
              <a:t>ut</a:t>
            </a:r>
            <a:r>
              <a:rPr lang="en-US" dirty="0"/>
              <a:t> de </a:t>
            </a:r>
            <a:r>
              <a:rPr lang="en-US" dirty="0" err="1"/>
              <a:t>maximustiur</a:t>
            </a:r>
            <a:r>
              <a:rPr lang="en-US" dirty="0"/>
              <a:t> </a:t>
            </a:r>
            <a:r>
              <a:rPr lang="en-US" dirty="0" err="1"/>
              <a:t>modi</a:t>
            </a:r>
            <a:r>
              <a:rPr lang="en-US" dirty="0"/>
              <a:t> </a:t>
            </a:r>
            <a:r>
              <a:rPr lang="en-US" dirty="0" err="1"/>
              <a:t>cusdamu</a:t>
            </a:r>
            <a:r>
              <a:rPr lang="en-US" dirty="0"/>
              <a:t>  </a:t>
            </a:r>
            <a:r>
              <a:rPr lang="en-US" dirty="0" err="1"/>
              <a:t>scipsan</a:t>
            </a:r>
            <a:r>
              <a:rPr lang="en-US" dirty="0"/>
              <a:t> </a:t>
            </a:r>
            <a:r>
              <a:rPr lang="en-US" dirty="0" err="1"/>
              <a:t>imetur</a:t>
            </a:r>
            <a:r>
              <a:rPr lang="en-US" dirty="0"/>
              <a:t> as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eicil</a:t>
            </a:r>
            <a:r>
              <a:rPr lang="en-US" dirty="0"/>
              <a:t> </a:t>
            </a:r>
            <a:r>
              <a:rPr lang="en-US" dirty="0" err="1"/>
              <a:t>minciet</a:t>
            </a:r>
            <a:r>
              <a:rPr lang="en-US" dirty="0"/>
              <a:t> </a:t>
            </a:r>
            <a:r>
              <a:rPr lang="en-US" dirty="0" err="1"/>
              <a:t>accabor</a:t>
            </a:r>
            <a:r>
              <a:rPr lang="en-US" dirty="0"/>
              <a:t> </a:t>
            </a:r>
            <a:r>
              <a:rPr lang="en-US" dirty="0" err="1"/>
              <a:t>epudit</a:t>
            </a:r>
            <a:r>
              <a:rPr lang="en-US" dirty="0"/>
              <a:t>, con  </a:t>
            </a:r>
            <a:r>
              <a:rPr lang="en-US" dirty="0" err="1"/>
              <a:t>reresserum</a:t>
            </a:r>
            <a:r>
              <a:rPr lang="en-US" dirty="0"/>
              <a:t> </a:t>
            </a:r>
            <a:r>
              <a:rPr lang="en-US" dirty="0" err="1"/>
              <a:t>ipidell</a:t>
            </a:r>
            <a:r>
              <a:rPr lang="en-US" dirty="0"/>
              <a:t> </a:t>
            </a:r>
            <a:r>
              <a:rPr lang="en-US" dirty="0" err="1"/>
              <a:t>amusanim</a:t>
            </a:r>
            <a:r>
              <a:rPr lang="en-US" dirty="0"/>
              <a:t> que ped </a:t>
            </a:r>
            <a:r>
              <a:rPr lang="en-US" dirty="0" err="1"/>
              <a:t>moluptatquis</a:t>
            </a:r>
            <a:r>
              <a:rPr lang="en-US" dirty="0"/>
              <a:t> nis  que vent </a:t>
            </a:r>
            <a:r>
              <a:rPr lang="en-US" dirty="0" err="1"/>
              <a:t>pernat</a:t>
            </a:r>
            <a:r>
              <a:rPr lang="en-US" dirty="0"/>
              <a:t> </a:t>
            </a:r>
            <a:r>
              <a:rPr lang="en-US" dirty="0" err="1"/>
              <a:t>fuga</a:t>
            </a:r>
            <a:r>
              <a:rPr lang="en-US" dirty="0"/>
              <a:t>. </a:t>
            </a:r>
            <a:r>
              <a:rPr lang="en-US" dirty="0" err="1"/>
              <a:t>Paruptaspid</a:t>
            </a:r>
            <a:r>
              <a:rPr lang="en-US" dirty="0"/>
              <a:t>.</a:t>
            </a:r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9C039B96-5418-854B-AEF1-448D48BEBF2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71302" y="1382986"/>
            <a:ext cx="3144795" cy="1096134"/>
          </a:xfrm>
        </p:spPr>
        <p:txBody>
          <a:bodyPr wrap="square">
            <a:spAutoFit/>
          </a:bodyPr>
          <a:lstStyle>
            <a:lvl1pPr marL="12065" indent="0" algn="l">
              <a:lnSpc>
                <a:spcPct val="200000"/>
              </a:lnSpc>
              <a:spcBef>
                <a:spcPts val="450"/>
              </a:spcBef>
              <a:spcAft>
                <a:spcPts val="0"/>
              </a:spcAft>
              <a:buNone/>
              <a:defRPr sz="1200" b="0" spc="0" baseline="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pPr algn="l">
              <a:lnSpc>
                <a:spcPct val="200000"/>
              </a:lnSpc>
            </a:pPr>
            <a:r>
              <a:rPr lang="en-US" sz="1000" b="1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 Fermentum</a:t>
            </a:r>
          </a:p>
          <a:p>
            <a:pPr algn="l">
              <a:lnSpc>
                <a:spcPct val="200000"/>
              </a:lnSpc>
            </a:pPr>
            <a:r>
              <a:rPr lang="en-US" sz="1000" b="1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Duis Convallis</a:t>
            </a:r>
          </a:p>
          <a:p>
            <a:pPr algn="l">
              <a:lnSpc>
                <a:spcPct val="200000"/>
              </a:lnSpc>
            </a:pPr>
            <a:r>
              <a:rPr lang="en-US" sz="1000" b="1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Sit </a:t>
            </a:r>
            <a:r>
              <a:rPr lang="en-US" sz="1000" b="1" i="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Amet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7789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8D256-CC8A-D249-8503-C7A8FF6165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6844" y="703386"/>
            <a:ext cx="8274050" cy="418484"/>
          </a:xfrm>
        </p:spPr>
        <p:txBody>
          <a:bodyPr/>
          <a:lstStyle/>
          <a:p>
            <a:r>
              <a:rPr lang="en-US" dirty="0"/>
              <a:t>Click to edit Main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B982EB-2F56-FC4E-84C3-D4C0D52C45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3467" y="1390650"/>
            <a:ext cx="8259743" cy="1261884"/>
          </a:xfrm>
        </p:spPr>
        <p:txBody>
          <a:bodyPr>
            <a:spAutoFit/>
          </a:bodyPr>
          <a:lstStyle>
            <a:lvl1pPr marL="137160">
              <a:defRPr/>
            </a:lvl1pPr>
          </a:lstStyle>
          <a:p>
            <a:pPr lvl="0"/>
            <a:r>
              <a:rPr lang="en-US" dirty="0"/>
              <a:t>Click to edit Main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AC90AF-8CCB-F34C-952C-12B78D9501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674379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yebrow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1">
            <a:extLst>
              <a:ext uri="{FF2B5EF4-FFF2-40B4-BE49-F238E27FC236}">
                <a16:creationId xmlns:a16="http://schemas.microsoft.com/office/drawing/2014/main" id="{85179099-6C60-A34D-9952-2D71B3ABEB8E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46756" y="440533"/>
            <a:ext cx="8240044" cy="238527"/>
          </a:xfrm>
        </p:spPr>
        <p:txBody>
          <a:bodyPr vert="horz" wrap="square" lIns="0" tIns="0" rIns="0" bIns="0" rtlCol="0">
            <a:noAutofit/>
          </a:bodyPr>
          <a:lstStyle>
            <a:lvl1pPr marL="12700" indent="0">
              <a:buFontTx/>
              <a:buNone/>
              <a:defRPr lang="en-US" sz="1200" b="1" i="0" cap="all" spc="150" baseline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84150" lvl="0" indent="-171450">
              <a:spcBef>
                <a:spcPts val="100"/>
              </a:spcBef>
            </a:pPr>
            <a:r>
              <a:rPr lang="en-US" dirty="0"/>
              <a:t>CLICK TO EDIT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B987D0-D95E-BB40-B036-B2C2CB1903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88017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yebrow +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028493BC-7D20-A345-83AF-5C615AE05516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51460" y="703385"/>
            <a:ext cx="8235340" cy="43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Main title style</a:t>
            </a:r>
          </a:p>
        </p:txBody>
      </p:sp>
      <p:sp>
        <p:nvSpPr>
          <p:cNvPr id="5" name="Content Placeholder 11">
            <a:extLst>
              <a:ext uri="{FF2B5EF4-FFF2-40B4-BE49-F238E27FC236}">
                <a16:creationId xmlns:a16="http://schemas.microsoft.com/office/drawing/2014/main" id="{FED4388F-4838-BF48-8EC8-A4AB013FB08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46756" y="440533"/>
            <a:ext cx="8240044" cy="238527"/>
          </a:xfrm>
        </p:spPr>
        <p:txBody>
          <a:bodyPr vert="horz" wrap="square" lIns="0" tIns="0" rIns="0" bIns="0" rtlCol="0">
            <a:noAutofit/>
          </a:bodyPr>
          <a:lstStyle>
            <a:lvl1pPr marL="12700" indent="0">
              <a:buFont typeface="Arial" panose="020B0604020202020204" pitchFamily="34" charset="0"/>
              <a:buNone/>
              <a:defRPr lang="en-US" sz="1200" b="1" i="0" cap="all" spc="150" baseline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84150" lvl="0" indent="-171450">
              <a:spcBef>
                <a:spcPts val="100"/>
              </a:spcBef>
            </a:pPr>
            <a:r>
              <a:rPr lang="en-US" dirty="0"/>
              <a:t>CLICK TO EDIT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B60F3F0-19C5-5E40-87FB-BD3B435F89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315008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yebrow, Title + Bullet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028493BC-7D20-A345-83AF-5C615AE05516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51460" y="703385"/>
            <a:ext cx="8235340" cy="43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Main title style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B60F3F0-19C5-5E40-87FB-BD3B435F89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4CA7E4C-9C81-8C47-8F4B-4A8BA6E4ABF9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50850" y="1382806"/>
            <a:ext cx="8235950" cy="2570226"/>
          </a:xfrm>
        </p:spPr>
        <p:txBody>
          <a:bodyPr/>
          <a:lstStyle/>
          <a:p>
            <a:pPr lvl="0"/>
            <a:r>
              <a:rPr lang="en-US" dirty="0"/>
              <a:t>Click to edit Main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064B4EC-C2BF-6F47-B48B-C03CD5CBEC9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0850" y="438912"/>
            <a:ext cx="8235950" cy="23774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12700" indent="0">
              <a:buNone/>
              <a:defRPr lang="en-US" sz="1200" b="1" i="0" cap="all" spc="150" baseline="0" smtClean="0">
                <a:solidFill>
                  <a:schemeClr val="tx1"/>
                </a:solidFill>
                <a:latin typeface="Arial"/>
                <a:cs typeface="Arial"/>
              </a:defRPr>
            </a:lvl1pPr>
            <a:lvl2pPr marL="137160" indent="0">
              <a:buNone/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184150" lvl="0" indent="-171450">
              <a:spcBef>
                <a:spcPts val="100"/>
              </a:spcBef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50697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028493BC-7D20-A345-83AF-5C615AE05516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51460" y="703385"/>
            <a:ext cx="8235340" cy="43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Main title style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2E7CF0C-C09D-B943-81B9-EE4494C8EB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05092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igh 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EA355892-FD2E-704C-8819-73278921EDD5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51460" y="363751"/>
            <a:ext cx="8235340" cy="43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Main title style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2E87F6E-7A0B-804D-8308-5A96E219EADE}"/>
              </a:ext>
            </a:extLst>
          </p:cNvPr>
          <p:cNvSpPr txBox="1">
            <a:spLocks/>
          </p:cNvSpPr>
          <p:nvPr/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defTabSz="685800" rtl="0" eaLnBrk="1" fontAlgn="base" hangingPunct="1">
              <a:spcBef>
                <a:spcPct val="0"/>
              </a:spcBef>
              <a:spcAft>
                <a:spcPct val="0"/>
              </a:spcAft>
              <a:defRPr sz="5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1143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685800" indent="2286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028700" indent="3429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1371600" indent="4572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9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9566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7E437-2522-4A3C-BCD0-B96AA1BDC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4875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w 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2074" y="938463"/>
            <a:ext cx="8274716" cy="687059"/>
          </a:xfrm>
        </p:spPr>
        <p:txBody>
          <a:bodyPr/>
          <a:lstStyle/>
          <a:p>
            <a:r>
              <a:rPr lang="en-US" dirty="0"/>
              <a:t>Click to edit Main title style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382DA9-08E1-3444-9604-EFBD829026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915155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Headline + Eyebrow Confident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EAF6A9F8-CCF8-2C4C-A304-749835AC10D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883664"/>
            <a:ext cx="8229600" cy="733534"/>
          </a:xfrm>
        </p:spPr>
        <p:txBody>
          <a:bodyPr/>
          <a:lstStyle>
            <a:lvl1pPr marL="12065" indent="0" algn="ctr">
              <a:lnSpc>
                <a:spcPts val="5300"/>
              </a:lnSpc>
              <a:spcBef>
                <a:spcPts val="1130"/>
              </a:spcBef>
              <a:spcAft>
                <a:spcPts val="0"/>
              </a:spcAft>
              <a:buNone/>
              <a:defRPr lang="en-US" altLang="en-US" sz="5200" kern="1200" spc="-50" baseline="0" dirty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12065" lvl="0" indent="0" algn="ctr" defTabSz="914400" rtl="0" eaLnBrk="1" fontAlgn="base" latinLnBrk="0" hangingPunct="1">
              <a:lnSpc>
                <a:spcPts val="5300"/>
              </a:lnSpc>
              <a:spcBef>
                <a:spcPts val="113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None/>
              <a:tabLst>
                <a:tab pos="173990" algn="l"/>
              </a:tabLst>
            </a:pPr>
            <a:r>
              <a:rPr lang="en-US" dirty="0"/>
              <a:t>Click to edit Main text styles</a:t>
            </a:r>
          </a:p>
        </p:txBody>
      </p:sp>
      <p:sp>
        <p:nvSpPr>
          <p:cNvPr id="5" name="Content Placeholder 11">
            <a:extLst>
              <a:ext uri="{FF2B5EF4-FFF2-40B4-BE49-F238E27FC236}">
                <a16:creationId xmlns:a16="http://schemas.microsoft.com/office/drawing/2014/main" id="{E10F0EFE-FCEA-1240-8479-B5CD158C1BB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46756" y="440533"/>
            <a:ext cx="8240044" cy="238527"/>
          </a:xfrm>
        </p:spPr>
        <p:txBody>
          <a:bodyPr vert="horz" wrap="square" lIns="0" tIns="0" rIns="0" bIns="0" rtlCol="0">
            <a:noAutofit/>
          </a:bodyPr>
          <a:lstStyle>
            <a:lvl1pPr marL="12700" indent="0">
              <a:buFontTx/>
              <a:buNone/>
              <a:defRPr lang="en-US" sz="1200" b="1" i="0" cap="all" spc="150" baseline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84150" lvl="0" indent="-171450">
              <a:spcBef>
                <a:spcPts val="100"/>
              </a:spcBef>
            </a:pPr>
            <a:r>
              <a:rPr lang="en-US" dirty="0"/>
              <a:t>CLICK TO EDIT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23FA5B-4C94-E049-A12E-85F2727DF4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253682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 Photograph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028493BC-7D20-A345-83AF-5C615AE05516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51460" y="703385"/>
            <a:ext cx="8235340" cy="43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Main title style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F912BF77-A794-CE4E-BFE0-60F4DE7851A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63197" y="3242373"/>
            <a:ext cx="2382007" cy="381841"/>
          </a:xfrm>
        </p:spPr>
        <p:txBody>
          <a:bodyPr wrap="square" lIns="0" tIns="0" rIns="0" bIns="0">
            <a:noAutofit/>
          </a:bodyPr>
          <a:lstStyle>
            <a:lvl1pPr marL="12065" indent="0">
              <a:buNone/>
              <a:defRPr kumimoji="0" lang="en-US" sz="1099" b="1" u="none" strike="noStrike" kern="1200" cap="none" spc="15" normalizeH="0" baseline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defRPr>
            </a:lvl1pPr>
            <a:lvl2pPr>
              <a:defRPr lang="en-US" sz="799" kern="1200" spc="-5" smtClean="0">
                <a:solidFill>
                  <a:srgbClr val="999999"/>
                </a:solidFill>
                <a:latin typeface="Arial"/>
                <a:cs typeface="Arial"/>
              </a:defRPr>
            </a:lvl2pPr>
            <a:lvl3pPr>
              <a:defRPr lang="en-US" sz="799" kern="1200" spc="-5" smtClean="0">
                <a:solidFill>
                  <a:srgbClr val="999999"/>
                </a:solidFill>
                <a:latin typeface="Arial"/>
                <a:cs typeface="Arial"/>
              </a:defRPr>
            </a:lvl3pPr>
            <a:lvl4pPr>
              <a:defRPr lang="en-US" sz="799" kern="1200" spc="-5" smtClean="0">
                <a:solidFill>
                  <a:srgbClr val="999999"/>
                </a:solidFill>
                <a:latin typeface="Arial"/>
                <a:cs typeface="Arial"/>
              </a:defRPr>
            </a:lvl4pPr>
            <a:lvl5pPr>
              <a:defRPr lang="en-US" sz="799" kern="1200" spc="-5">
                <a:solidFill>
                  <a:srgbClr val="999999"/>
                </a:solidFill>
                <a:latin typeface="Arial"/>
                <a:cs typeface="Arial"/>
              </a:defRPr>
            </a:lvl5pPr>
          </a:lstStyle>
          <a:p>
            <a:r>
              <a:rPr lang="en-US" dirty="0"/>
              <a:t>Proin </a:t>
            </a:r>
            <a:r>
              <a:rPr lang="en-US" dirty="0" err="1"/>
              <a:t>Ultricies</a:t>
            </a:r>
            <a:r>
              <a:rPr lang="en-US" dirty="0"/>
              <a:t> Dolor &amp; </a:t>
            </a:r>
            <a:r>
              <a:rPr lang="en-US" dirty="0" err="1"/>
              <a:t>Necerat</a:t>
            </a:r>
            <a:r>
              <a:rPr lang="en-US" dirty="0"/>
              <a:t>  </a:t>
            </a:r>
            <a:r>
              <a:rPr lang="en-US" dirty="0" err="1"/>
              <a:t>Vestibul</a:t>
            </a:r>
            <a:r>
              <a:rPr lang="en-US" dirty="0"/>
              <a:t> </a:t>
            </a:r>
            <a:r>
              <a:rPr lang="en-US" dirty="0" err="1"/>
              <a:t>ultricies</a:t>
            </a:r>
            <a:endParaRPr lang="en-US" dirty="0"/>
          </a:p>
        </p:txBody>
      </p:sp>
      <p:sp>
        <p:nvSpPr>
          <p:cNvPr id="12" name="Text Placeholder 27">
            <a:extLst>
              <a:ext uri="{FF2B5EF4-FFF2-40B4-BE49-F238E27FC236}">
                <a16:creationId xmlns:a16="http://schemas.microsoft.com/office/drawing/2014/main" id="{5CCB9FC4-D62E-2644-B739-07855C396EA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62716" y="3624213"/>
            <a:ext cx="2382007" cy="925497"/>
          </a:xfrm>
        </p:spPr>
        <p:txBody>
          <a:bodyPr wrap="square" lIns="0" tIns="0" rIns="0" bIns="0">
            <a:noAutofit/>
          </a:bodyPr>
          <a:lstStyle>
            <a:lvl1pPr marL="12065" indent="0">
              <a:buNone/>
              <a:defRPr lang="en-US" sz="799" dirty="0" smtClean="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101000"/>
              </a:lnSpc>
              <a:spcBef>
                <a:spcPts val="449"/>
              </a:spcBef>
            </a:pPr>
            <a:r>
              <a:rPr lang="en-US" dirty="0"/>
              <a:t>Click to edit Main text styles</a:t>
            </a:r>
          </a:p>
        </p:txBody>
      </p:sp>
      <p:sp>
        <p:nvSpPr>
          <p:cNvPr id="13" name="Text Placeholder 27">
            <a:extLst>
              <a:ext uri="{FF2B5EF4-FFF2-40B4-BE49-F238E27FC236}">
                <a16:creationId xmlns:a16="http://schemas.microsoft.com/office/drawing/2014/main" id="{E0945E0A-CEC6-1742-94F3-63BFACC6E0B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241350" y="3624213"/>
            <a:ext cx="2411207" cy="925497"/>
          </a:xfrm>
        </p:spPr>
        <p:txBody>
          <a:bodyPr wrap="square" lIns="0" tIns="0" rIns="0" bIns="0">
            <a:noAutofit/>
          </a:bodyPr>
          <a:lstStyle>
            <a:lvl1pPr marL="12065" indent="0">
              <a:buNone/>
              <a:defRPr lang="en-US" sz="799" dirty="0" smtClean="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101000"/>
              </a:lnSpc>
              <a:spcBef>
                <a:spcPts val="449"/>
              </a:spcBef>
            </a:pPr>
            <a:r>
              <a:rPr lang="en-US" dirty="0"/>
              <a:t>Click to edit Main text styles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0545610A-2E7E-5F44-BF43-467A44AF1D7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048702" y="3624213"/>
            <a:ext cx="2391534" cy="925497"/>
          </a:xfrm>
        </p:spPr>
        <p:txBody>
          <a:bodyPr wrap="square" lIns="0" tIns="0" rIns="0" bIns="0">
            <a:noAutofit/>
          </a:bodyPr>
          <a:lstStyle>
            <a:lvl1pPr marL="12065" indent="0">
              <a:buNone/>
              <a:defRPr lang="en-US" sz="799" dirty="0" smtClean="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101000"/>
              </a:lnSpc>
              <a:spcBef>
                <a:spcPts val="449"/>
              </a:spcBef>
            </a:pPr>
            <a:r>
              <a:rPr lang="en-US" dirty="0"/>
              <a:t>Click to edit Main text styles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206F63DA-A978-1546-9112-B7A92F70B5C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462171" y="1565167"/>
            <a:ext cx="2374823" cy="1483064"/>
          </a:xfrm>
          <a:solidFill>
            <a:schemeClr val="bg1">
              <a:lumMod val="85000"/>
            </a:schemeClr>
          </a:solidFill>
        </p:spPr>
        <p:txBody>
          <a:bodyPr anchor="ctr" anchorCtr="0">
            <a:noAutofit/>
          </a:bodyPr>
          <a:lstStyle>
            <a:lvl1pPr marL="12065" indent="0" algn="ctr">
              <a:buFontTx/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DROP IMAGE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C5AB07F9-E4DD-7E40-AF91-C75392A1A831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245820" y="1565167"/>
            <a:ext cx="2374823" cy="1483064"/>
          </a:xfrm>
          <a:solidFill>
            <a:schemeClr val="bg1">
              <a:lumMod val="85000"/>
            </a:schemeClr>
          </a:solidFill>
        </p:spPr>
        <p:txBody>
          <a:bodyPr anchor="ctr" anchorCtr="0">
            <a:noAutofit/>
          </a:bodyPr>
          <a:lstStyle>
            <a:lvl1pPr marL="12065" indent="0" algn="ctr">
              <a:buFontTx/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DROP IMAGE</a:t>
            </a:r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27AB27E2-4E1F-774C-802F-12D639EA28F4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045156" y="1580535"/>
            <a:ext cx="2374823" cy="1483064"/>
          </a:xfrm>
          <a:solidFill>
            <a:schemeClr val="bg1">
              <a:lumMod val="85000"/>
            </a:schemeClr>
          </a:solidFill>
        </p:spPr>
        <p:txBody>
          <a:bodyPr anchor="ctr" anchorCtr="0">
            <a:noAutofit/>
          </a:bodyPr>
          <a:lstStyle>
            <a:lvl1pPr marL="12065" indent="0" algn="ctr">
              <a:buFontTx/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DROP IMAGE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5D35C618-4049-BF4E-9BD6-DFA2AD5A2D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246154" y="3242373"/>
            <a:ext cx="2382007" cy="381841"/>
          </a:xfrm>
        </p:spPr>
        <p:txBody>
          <a:bodyPr wrap="square" lIns="0" tIns="0" rIns="0" bIns="0">
            <a:noAutofit/>
          </a:bodyPr>
          <a:lstStyle>
            <a:lvl1pPr marL="12065" indent="0">
              <a:buNone/>
              <a:defRPr kumimoji="0" lang="en-US" sz="1099" b="1" u="none" strike="noStrike" kern="1200" cap="none" spc="15" normalizeH="0" baseline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defRPr>
            </a:lvl1pPr>
            <a:lvl2pPr>
              <a:defRPr lang="en-US" sz="799" kern="1200" spc="-5" smtClean="0">
                <a:solidFill>
                  <a:srgbClr val="999999"/>
                </a:solidFill>
                <a:latin typeface="Arial"/>
                <a:cs typeface="Arial"/>
              </a:defRPr>
            </a:lvl2pPr>
            <a:lvl3pPr>
              <a:defRPr lang="en-US" sz="799" kern="1200" spc="-5" smtClean="0">
                <a:solidFill>
                  <a:srgbClr val="999999"/>
                </a:solidFill>
                <a:latin typeface="Arial"/>
                <a:cs typeface="Arial"/>
              </a:defRPr>
            </a:lvl3pPr>
            <a:lvl4pPr>
              <a:defRPr lang="en-US" sz="799" kern="1200" spc="-5" smtClean="0">
                <a:solidFill>
                  <a:srgbClr val="999999"/>
                </a:solidFill>
                <a:latin typeface="Arial"/>
                <a:cs typeface="Arial"/>
              </a:defRPr>
            </a:lvl4pPr>
            <a:lvl5pPr>
              <a:defRPr lang="en-US" sz="799" kern="1200" spc="-5">
                <a:solidFill>
                  <a:srgbClr val="999999"/>
                </a:solidFill>
                <a:latin typeface="Arial"/>
                <a:cs typeface="Arial"/>
              </a:defRPr>
            </a:lvl5pPr>
          </a:lstStyle>
          <a:p>
            <a:r>
              <a:rPr lang="en-US" dirty="0"/>
              <a:t>Proin </a:t>
            </a:r>
            <a:r>
              <a:rPr lang="en-US" dirty="0" err="1"/>
              <a:t>Ultricies</a:t>
            </a:r>
            <a:r>
              <a:rPr lang="en-US" dirty="0"/>
              <a:t> Dolor &amp; </a:t>
            </a:r>
            <a:r>
              <a:rPr lang="en-US" dirty="0" err="1"/>
              <a:t>Necerat</a:t>
            </a:r>
            <a:r>
              <a:rPr lang="en-US" dirty="0"/>
              <a:t>  </a:t>
            </a:r>
            <a:r>
              <a:rPr lang="en-US" dirty="0" err="1"/>
              <a:t>Vestibul</a:t>
            </a:r>
            <a:r>
              <a:rPr lang="en-US" dirty="0"/>
              <a:t> </a:t>
            </a:r>
            <a:r>
              <a:rPr lang="en-US" dirty="0" err="1"/>
              <a:t>ultricies</a:t>
            </a:r>
            <a:endParaRPr lang="en-US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E9C6CD8-B5F1-4449-9A1D-672DB1288B5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052964" y="3242373"/>
            <a:ext cx="2382007" cy="381841"/>
          </a:xfrm>
        </p:spPr>
        <p:txBody>
          <a:bodyPr wrap="square" lIns="0" tIns="0" rIns="0" bIns="0">
            <a:noAutofit/>
          </a:bodyPr>
          <a:lstStyle>
            <a:lvl1pPr marL="12065" indent="0">
              <a:buNone/>
              <a:defRPr kumimoji="0" lang="en-US" sz="1099" b="1" u="none" strike="noStrike" kern="1200" cap="none" spc="15" normalizeH="0" baseline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defRPr>
            </a:lvl1pPr>
            <a:lvl2pPr>
              <a:defRPr lang="en-US" sz="799" kern="1200" spc="-5" smtClean="0">
                <a:solidFill>
                  <a:srgbClr val="999999"/>
                </a:solidFill>
                <a:latin typeface="Arial"/>
                <a:cs typeface="Arial"/>
              </a:defRPr>
            </a:lvl2pPr>
            <a:lvl3pPr>
              <a:defRPr lang="en-US" sz="799" kern="1200" spc="-5" smtClean="0">
                <a:solidFill>
                  <a:srgbClr val="999999"/>
                </a:solidFill>
                <a:latin typeface="Arial"/>
                <a:cs typeface="Arial"/>
              </a:defRPr>
            </a:lvl3pPr>
            <a:lvl4pPr>
              <a:defRPr lang="en-US" sz="799" kern="1200" spc="-5" smtClean="0">
                <a:solidFill>
                  <a:srgbClr val="999999"/>
                </a:solidFill>
                <a:latin typeface="Arial"/>
                <a:cs typeface="Arial"/>
              </a:defRPr>
            </a:lvl4pPr>
            <a:lvl5pPr>
              <a:defRPr lang="en-US" sz="799" kern="1200" spc="-5">
                <a:solidFill>
                  <a:srgbClr val="999999"/>
                </a:solidFill>
                <a:latin typeface="Arial"/>
                <a:cs typeface="Arial"/>
              </a:defRPr>
            </a:lvl5pPr>
          </a:lstStyle>
          <a:p>
            <a:r>
              <a:rPr lang="en-US" dirty="0"/>
              <a:t>Proin </a:t>
            </a:r>
            <a:r>
              <a:rPr lang="en-US" dirty="0" err="1"/>
              <a:t>Ultricies</a:t>
            </a:r>
            <a:r>
              <a:rPr lang="en-US" dirty="0"/>
              <a:t> Dolor &amp; </a:t>
            </a:r>
            <a:r>
              <a:rPr lang="en-US" dirty="0" err="1"/>
              <a:t>Necerat</a:t>
            </a:r>
            <a:r>
              <a:rPr lang="en-US" dirty="0"/>
              <a:t>  </a:t>
            </a:r>
            <a:r>
              <a:rPr lang="en-US" dirty="0" err="1"/>
              <a:t>Vestibul</a:t>
            </a:r>
            <a:r>
              <a:rPr lang="en-US" dirty="0"/>
              <a:t> </a:t>
            </a:r>
            <a:r>
              <a:rPr lang="en-US" dirty="0" err="1"/>
              <a:t>ultricies</a:t>
            </a:r>
            <a:endParaRPr lang="en-US" dirty="0"/>
          </a:p>
        </p:txBody>
      </p:sp>
      <p:sp>
        <p:nvSpPr>
          <p:cNvPr id="20" name="Content Placeholder 11">
            <a:extLst>
              <a:ext uri="{FF2B5EF4-FFF2-40B4-BE49-F238E27FC236}">
                <a16:creationId xmlns:a16="http://schemas.microsoft.com/office/drawing/2014/main" id="{D05B93A2-519A-E64A-8DDE-567E1D39FE87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46756" y="440533"/>
            <a:ext cx="8240044" cy="238527"/>
          </a:xfrm>
        </p:spPr>
        <p:txBody>
          <a:bodyPr vert="horz" wrap="square" lIns="0" tIns="0" rIns="0" bIns="0" rtlCol="0">
            <a:noAutofit/>
          </a:bodyPr>
          <a:lstStyle>
            <a:lvl1pPr marL="12700" indent="0">
              <a:buFontTx/>
              <a:buNone/>
              <a:defRPr lang="en-US" sz="1200" b="1" i="0" cap="all" spc="150" baseline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84150" lvl="0" indent="-171450">
              <a:spcBef>
                <a:spcPts val="100"/>
              </a:spcBef>
            </a:pPr>
            <a:r>
              <a:rPr lang="en-US" dirty="0"/>
              <a:t>CLICK TO EDIT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CAF48399-160E-454E-AE6F-3E0FEC2922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002651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lumn Tab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028493BC-7D20-A345-83AF-5C615AE05516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51460" y="703385"/>
            <a:ext cx="8235340" cy="43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Main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5EA1F9F-76F4-654A-A94D-A7866558227F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336795" y="2087375"/>
            <a:ext cx="1721169" cy="1350094"/>
          </a:xfrm>
        </p:spPr>
        <p:txBody>
          <a:bodyPr tIns="0">
            <a:noAutofit/>
          </a:bodyPr>
          <a:lstStyle>
            <a:lvl1pPr marL="114300" indent="-114300">
              <a:spcBef>
                <a:spcPts val="600"/>
              </a:spcBef>
              <a:spcAft>
                <a:spcPts val="300"/>
              </a:spcAft>
              <a:buFontTx/>
              <a:buBlip>
                <a:blip r:embed="rId2"/>
              </a:buBlip>
              <a:tabLst/>
              <a:defRPr sz="1100" b="1">
                <a:solidFill>
                  <a:schemeClr val="tx2"/>
                </a:solidFill>
              </a:defRPr>
            </a:lvl1pPr>
            <a:lvl2pPr marL="115888" indent="-115888">
              <a:spcBef>
                <a:spcPts val="0"/>
              </a:spcBef>
              <a:spcAft>
                <a:spcPts val="300"/>
              </a:spcAft>
              <a:buFontTx/>
              <a:buBlip>
                <a:blip r:embed="rId2"/>
              </a:buBlip>
              <a:defRPr sz="1000">
                <a:solidFill>
                  <a:schemeClr val="tx2"/>
                </a:solidFill>
              </a:defRPr>
            </a:lvl2pPr>
            <a:lvl3pPr marL="400050" indent="-114300">
              <a:defRPr sz="1100">
                <a:solidFill>
                  <a:schemeClr val="tx2"/>
                </a:solidFill>
              </a:defRPr>
            </a:lvl3pPr>
            <a:lvl4pPr marL="571500" indent="-112713">
              <a:defRPr sz="1100">
                <a:solidFill>
                  <a:schemeClr val="tx2"/>
                </a:solidFill>
              </a:defRPr>
            </a:lvl4pPr>
            <a:lvl5pPr marL="1544638" indent="-169863"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err="1"/>
              <a:t>Quiae</a:t>
            </a:r>
            <a:r>
              <a:rPr lang="en-US" dirty="0"/>
              <a:t> </a:t>
            </a:r>
            <a:r>
              <a:rPr lang="en-US" dirty="0" err="1"/>
              <a:t>esti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offic</a:t>
            </a:r>
            <a:r>
              <a:rPr lang="en-US" dirty="0"/>
              <a:t>  </a:t>
            </a:r>
            <a:r>
              <a:rPr lang="en-US" dirty="0" err="1"/>
              <a:t>volores</a:t>
            </a:r>
            <a:r>
              <a:rPr lang="en-US" dirty="0"/>
              <a:t> </a:t>
            </a:r>
            <a:r>
              <a:rPr lang="en-US" dirty="0" err="1"/>
              <a:t>apicatur</a:t>
            </a:r>
            <a:r>
              <a:rPr lang="en-US" dirty="0"/>
              <a:t>. Lorem 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  <a:p>
            <a:pPr lvl="1"/>
            <a:r>
              <a:rPr lang="pt-BR" dirty="0"/>
              <a:t>Suspendisse malesuada  nec lacus quis interdum.  Proin ultricies dolor nec erat  vestibulum, non dignissim  ficus quis nibus.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42D471D-2C66-2741-AFBA-3F1C5D318956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2438400" y="2087375"/>
            <a:ext cx="1721169" cy="1350094"/>
          </a:xfrm>
        </p:spPr>
        <p:txBody>
          <a:bodyPr tIns="0">
            <a:noAutofit/>
          </a:bodyPr>
          <a:lstStyle>
            <a:lvl1pPr marL="114300" indent="-114300">
              <a:spcBef>
                <a:spcPts val="600"/>
              </a:spcBef>
              <a:spcAft>
                <a:spcPts val="300"/>
              </a:spcAft>
              <a:buFontTx/>
              <a:buBlip>
                <a:blip r:embed="rId2"/>
              </a:buBlip>
              <a:tabLst/>
              <a:defRPr sz="1100" b="1">
                <a:solidFill>
                  <a:schemeClr val="tx2"/>
                </a:solidFill>
              </a:defRPr>
            </a:lvl1pPr>
            <a:lvl2pPr marL="115888" indent="-115888">
              <a:spcBef>
                <a:spcPts val="0"/>
              </a:spcBef>
              <a:spcAft>
                <a:spcPts val="300"/>
              </a:spcAft>
              <a:buFontTx/>
              <a:buBlip>
                <a:blip r:embed="rId2"/>
              </a:buBlip>
              <a:defRPr sz="1000">
                <a:solidFill>
                  <a:schemeClr val="tx2"/>
                </a:solidFill>
              </a:defRPr>
            </a:lvl2pPr>
            <a:lvl3pPr marL="400050" indent="-114300">
              <a:defRPr sz="1100">
                <a:solidFill>
                  <a:schemeClr val="tx2"/>
                </a:solidFill>
              </a:defRPr>
            </a:lvl3pPr>
            <a:lvl4pPr marL="571500" indent="-112713">
              <a:defRPr sz="1100">
                <a:solidFill>
                  <a:schemeClr val="tx2"/>
                </a:solidFill>
              </a:defRPr>
            </a:lvl4pPr>
            <a:lvl5pPr marL="1544638" indent="-169863"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err="1"/>
              <a:t>Quiae</a:t>
            </a:r>
            <a:r>
              <a:rPr lang="en-US" dirty="0"/>
              <a:t> </a:t>
            </a:r>
            <a:r>
              <a:rPr lang="en-US" dirty="0" err="1"/>
              <a:t>esti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offic</a:t>
            </a:r>
            <a:r>
              <a:rPr lang="en-US" dirty="0"/>
              <a:t>  </a:t>
            </a:r>
            <a:r>
              <a:rPr lang="en-US" dirty="0" err="1"/>
              <a:t>volores</a:t>
            </a:r>
            <a:r>
              <a:rPr lang="en-US" dirty="0"/>
              <a:t> </a:t>
            </a:r>
            <a:r>
              <a:rPr lang="en-US" dirty="0" err="1"/>
              <a:t>apicatur</a:t>
            </a:r>
            <a:r>
              <a:rPr lang="en-US" dirty="0"/>
              <a:t>. Lorem 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  <a:p>
            <a:pPr lvl="1"/>
            <a:r>
              <a:rPr lang="pt-BR" dirty="0"/>
              <a:t>Suspendisse malesuada  nec lacus quis interdum.  Proin ultricies dolor nec erat  vestibulum, non dignissim  ficus quis nibus.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C85DE5-D0F0-2140-AD9F-BF6DD4FFAB10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4528968" y="2087375"/>
            <a:ext cx="1721169" cy="1350094"/>
          </a:xfrm>
        </p:spPr>
        <p:txBody>
          <a:bodyPr tIns="0">
            <a:noAutofit/>
          </a:bodyPr>
          <a:lstStyle>
            <a:lvl1pPr marL="114300" indent="-114300">
              <a:spcBef>
                <a:spcPts val="600"/>
              </a:spcBef>
              <a:spcAft>
                <a:spcPts val="300"/>
              </a:spcAft>
              <a:buFontTx/>
              <a:buBlip>
                <a:blip r:embed="rId2"/>
              </a:buBlip>
              <a:tabLst/>
              <a:defRPr sz="1100" b="1">
                <a:solidFill>
                  <a:schemeClr val="tx2"/>
                </a:solidFill>
              </a:defRPr>
            </a:lvl1pPr>
            <a:lvl2pPr marL="115888" indent="-115888">
              <a:spcBef>
                <a:spcPts val="0"/>
              </a:spcBef>
              <a:spcAft>
                <a:spcPts val="300"/>
              </a:spcAft>
              <a:buFontTx/>
              <a:buBlip>
                <a:blip r:embed="rId2"/>
              </a:buBlip>
              <a:defRPr sz="1000">
                <a:solidFill>
                  <a:schemeClr val="tx2"/>
                </a:solidFill>
              </a:defRPr>
            </a:lvl2pPr>
            <a:lvl3pPr marL="400050" indent="-114300">
              <a:defRPr sz="1100">
                <a:solidFill>
                  <a:schemeClr val="tx2"/>
                </a:solidFill>
              </a:defRPr>
            </a:lvl3pPr>
            <a:lvl4pPr marL="571500" indent="-112713">
              <a:defRPr sz="1100">
                <a:solidFill>
                  <a:schemeClr val="tx2"/>
                </a:solidFill>
              </a:defRPr>
            </a:lvl4pPr>
            <a:lvl5pPr marL="1544638" indent="-169863"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err="1"/>
              <a:t>Quiae</a:t>
            </a:r>
            <a:r>
              <a:rPr lang="en-US" dirty="0"/>
              <a:t> </a:t>
            </a:r>
            <a:r>
              <a:rPr lang="en-US" dirty="0" err="1"/>
              <a:t>esti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offic</a:t>
            </a:r>
            <a:r>
              <a:rPr lang="en-US" dirty="0"/>
              <a:t>  </a:t>
            </a:r>
            <a:r>
              <a:rPr lang="en-US" dirty="0" err="1"/>
              <a:t>volores</a:t>
            </a:r>
            <a:r>
              <a:rPr lang="en-US" dirty="0"/>
              <a:t> </a:t>
            </a:r>
            <a:r>
              <a:rPr lang="en-US" dirty="0" err="1"/>
              <a:t>apicatur</a:t>
            </a:r>
            <a:r>
              <a:rPr lang="en-US" dirty="0"/>
              <a:t>. Lorem 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  <a:p>
            <a:pPr lvl="1"/>
            <a:r>
              <a:rPr lang="pt-BR" dirty="0"/>
              <a:t>Suspendisse malesuada  nec lacus quis interdum.  Proin ultricies dolor nec erat  vestibulum, non dignissim  ficus quis nibus.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102EA31-95E7-4D45-8286-6F891D0737FB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6629400" y="2087375"/>
            <a:ext cx="1721169" cy="1350094"/>
          </a:xfrm>
        </p:spPr>
        <p:txBody>
          <a:bodyPr tIns="0">
            <a:noAutofit/>
          </a:bodyPr>
          <a:lstStyle>
            <a:lvl1pPr marL="114300" indent="-114300">
              <a:spcBef>
                <a:spcPts val="600"/>
              </a:spcBef>
              <a:spcAft>
                <a:spcPts val="300"/>
              </a:spcAft>
              <a:buFontTx/>
              <a:buBlip>
                <a:blip r:embed="rId2"/>
              </a:buBlip>
              <a:tabLst/>
              <a:defRPr sz="1100" b="1">
                <a:solidFill>
                  <a:schemeClr val="tx2"/>
                </a:solidFill>
              </a:defRPr>
            </a:lvl1pPr>
            <a:lvl2pPr marL="115888" indent="-115888">
              <a:spcBef>
                <a:spcPts val="0"/>
              </a:spcBef>
              <a:spcAft>
                <a:spcPts val="300"/>
              </a:spcAft>
              <a:buFontTx/>
              <a:buBlip>
                <a:blip r:embed="rId2"/>
              </a:buBlip>
              <a:defRPr sz="1000">
                <a:solidFill>
                  <a:schemeClr val="tx2"/>
                </a:solidFill>
              </a:defRPr>
            </a:lvl2pPr>
            <a:lvl3pPr marL="400050" indent="-114300">
              <a:defRPr sz="1100">
                <a:solidFill>
                  <a:schemeClr val="tx2"/>
                </a:solidFill>
              </a:defRPr>
            </a:lvl3pPr>
            <a:lvl4pPr marL="571500" indent="-112713">
              <a:defRPr sz="1100">
                <a:solidFill>
                  <a:schemeClr val="tx2"/>
                </a:solidFill>
              </a:defRPr>
            </a:lvl4pPr>
            <a:lvl5pPr marL="1544638" indent="-169863"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err="1"/>
              <a:t>Quiae</a:t>
            </a:r>
            <a:r>
              <a:rPr lang="en-US" dirty="0"/>
              <a:t> </a:t>
            </a:r>
            <a:r>
              <a:rPr lang="en-US" dirty="0" err="1"/>
              <a:t>esti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offic</a:t>
            </a:r>
            <a:r>
              <a:rPr lang="en-US" dirty="0"/>
              <a:t>  </a:t>
            </a:r>
            <a:r>
              <a:rPr lang="en-US" dirty="0" err="1"/>
              <a:t>volores</a:t>
            </a:r>
            <a:r>
              <a:rPr lang="en-US" dirty="0"/>
              <a:t> </a:t>
            </a:r>
            <a:r>
              <a:rPr lang="en-US" dirty="0" err="1"/>
              <a:t>apicatur</a:t>
            </a:r>
            <a:r>
              <a:rPr lang="en-US" dirty="0"/>
              <a:t>. Lorem 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  <a:p>
            <a:pPr lvl="1"/>
            <a:r>
              <a:rPr lang="pt-BR" dirty="0"/>
              <a:t>Suspendisse malesuada  nec lacus quis interdum.  Proin ultricies dolor nec erat  vestibulum, non dignissim  ficus quis nibus.</a:t>
            </a:r>
          </a:p>
        </p:txBody>
      </p:sp>
      <p:sp>
        <p:nvSpPr>
          <p:cNvPr id="11" name="Content Placeholder 11">
            <a:extLst>
              <a:ext uri="{FF2B5EF4-FFF2-40B4-BE49-F238E27FC236}">
                <a16:creationId xmlns:a16="http://schemas.microsoft.com/office/drawing/2014/main" id="{42E95EF1-8FB4-B449-B3CE-19C7BB260C8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46756" y="440533"/>
            <a:ext cx="8240044" cy="238527"/>
          </a:xfrm>
        </p:spPr>
        <p:txBody>
          <a:bodyPr vert="horz" wrap="square" lIns="0" tIns="0" rIns="0" bIns="0" rtlCol="0">
            <a:noAutofit/>
          </a:bodyPr>
          <a:lstStyle>
            <a:lvl1pPr marL="12700" indent="0">
              <a:buFontTx/>
              <a:buNone/>
              <a:defRPr lang="en-US" sz="1200" b="1" i="0" cap="all" spc="150" baseline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84150" lvl="0" indent="-171450">
              <a:spcBef>
                <a:spcPts val="100"/>
              </a:spcBef>
            </a:pPr>
            <a:r>
              <a:rPr lang="en-US" dirty="0"/>
              <a:t>CLICK TO EDIT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C2896E2-61F3-6849-894F-76C254CE3C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568862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 Tab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028493BC-7D20-A345-83AF-5C615AE05516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51460" y="703385"/>
            <a:ext cx="2708163" cy="68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Main title style</a:t>
            </a:r>
          </a:p>
        </p:txBody>
      </p:sp>
      <p:sp>
        <p:nvSpPr>
          <p:cNvPr id="11" name="Content Placeholder 11">
            <a:extLst>
              <a:ext uri="{FF2B5EF4-FFF2-40B4-BE49-F238E27FC236}">
                <a16:creationId xmlns:a16="http://schemas.microsoft.com/office/drawing/2014/main" id="{42E95EF1-8FB4-B449-B3CE-19C7BB260C8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46756" y="440533"/>
            <a:ext cx="8240044" cy="238527"/>
          </a:xfrm>
        </p:spPr>
        <p:txBody>
          <a:bodyPr vert="horz" wrap="square" lIns="0" tIns="0" rIns="0" bIns="0" rtlCol="0">
            <a:noAutofit/>
          </a:bodyPr>
          <a:lstStyle>
            <a:lvl1pPr marL="12700" indent="0">
              <a:buFontTx/>
              <a:buNone/>
              <a:defRPr lang="en-US" sz="1200" b="1" i="0" cap="all" spc="150" baseline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84150" lvl="0" indent="-171450">
              <a:spcBef>
                <a:spcPts val="100"/>
              </a:spcBef>
            </a:pPr>
            <a:r>
              <a:rPr lang="en-US" dirty="0"/>
              <a:t>CLICK TO EDIT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C2896E2-61F3-6849-894F-76C254CE3C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1C9A9BC-3769-004E-A9C9-5654A16F7A51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60626" y="1665208"/>
            <a:ext cx="2698997" cy="2470187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Click to edit Main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2F48A31-3314-214F-9656-1D723CAB2BE7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3245214" y="1665208"/>
            <a:ext cx="2698997" cy="2470187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Click to edit Main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06410A2-8C9A-2F41-B583-BCC15AC29B91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6029604" y="1665208"/>
            <a:ext cx="2698997" cy="2470187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Click to edit Main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431803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Eyebrow |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2074" y="938463"/>
            <a:ext cx="8274716" cy="687059"/>
          </a:xfrm>
        </p:spPr>
        <p:txBody>
          <a:bodyPr/>
          <a:lstStyle/>
          <a:p>
            <a:r>
              <a:rPr lang="en-US" dirty="0"/>
              <a:t>Click to edit Main title style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036C5945-EC3A-C54A-8D35-9582D75DBF4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739834" y="1712913"/>
            <a:ext cx="3948486" cy="2465548"/>
          </a:xfrm>
        </p:spPr>
        <p:txBody>
          <a:bodyPr numCol="1"/>
          <a:lstStyle>
            <a:lvl1pPr marL="0" indent="0">
              <a:buNone/>
              <a:defRPr b="1"/>
            </a:lvl1pPr>
          </a:lstStyle>
          <a:p>
            <a:pPr lvl="0"/>
            <a:r>
              <a:rPr lang="en-US" dirty="0"/>
              <a:t>Click to edit Main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37C79D7-FAFE-3D4C-B0A6-A2FA8C9EB06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58468" y="1712913"/>
            <a:ext cx="3948486" cy="2465548"/>
          </a:xfrm>
        </p:spPr>
        <p:txBody>
          <a:bodyPr numCol="1"/>
          <a:lstStyle>
            <a:lvl1pPr marL="0" indent="0">
              <a:buNone/>
              <a:defRPr b="1"/>
            </a:lvl1pPr>
          </a:lstStyle>
          <a:p>
            <a:pPr lvl="0"/>
            <a:r>
              <a:rPr lang="en-US" dirty="0"/>
              <a:t>Click to edit Main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11">
            <a:extLst>
              <a:ext uri="{FF2B5EF4-FFF2-40B4-BE49-F238E27FC236}">
                <a16:creationId xmlns:a16="http://schemas.microsoft.com/office/drawing/2014/main" id="{0CD4321D-16FE-D84B-9909-EC858EAFA63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46756" y="440533"/>
            <a:ext cx="8241564" cy="238527"/>
          </a:xfrm>
        </p:spPr>
        <p:txBody>
          <a:bodyPr vert="horz" wrap="square" lIns="0" tIns="0" rIns="0" bIns="0" rtlCol="0">
            <a:noAutofit/>
          </a:bodyPr>
          <a:lstStyle>
            <a:lvl1pPr marL="12700" indent="0">
              <a:buFontTx/>
              <a:buNone/>
              <a:defRPr lang="en-US" sz="1200" b="1" i="0" spc="150" baseline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84150" lvl="0" indent="-171450">
              <a:spcBef>
                <a:spcPts val="100"/>
              </a:spcBef>
            </a:pPr>
            <a:r>
              <a:rPr lang="en-US" dirty="0"/>
              <a:t>CLICK TO EDIT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D2E2CAD-4261-DB4A-85E8-FBF1D11D8D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497183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Separate Bold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2074" y="938463"/>
            <a:ext cx="8274716" cy="687059"/>
          </a:xfrm>
        </p:spPr>
        <p:txBody>
          <a:bodyPr/>
          <a:lstStyle/>
          <a:p>
            <a:r>
              <a:rPr lang="en-US" dirty="0"/>
              <a:t>Click to edit Main title style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036C5945-EC3A-C54A-8D35-9582D75DBF4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739834" y="1712913"/>
            <a:ext cx="3948486" cy="307777"/>
          </a:xfrm>
        </p:spPr>
        <p:txBody>
          <a:bodyPr numCol="1"/>
          <a:lstStyle>
            <a:lvl1pPr marL="0" indent="0">
              <a:buNone/>
              <a:defRPr b="1"/>
            </a:lvl1pPr>
          </a:lstStyle>
          <a:p>
            <a:pPr lvl="0"/>
            <a:r>
              <a:rPr lang="en-US" dirty="0"/>
              <a:t>Click to edit Main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37C79D7-FAFE-3D4C-B0A6-A2FA8C9EB06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58468" y="1712913"/>
            <a:ext cx="3948486" cy="307777"/>
          </a:xfrm>
        </p:spPr>
        <p:txBody>
          <a:bodyPr numCol="1"/>
          <a:lstStyle>
            <a:lvl1pPr marL="0" indent="0">
              <a:buNone/>
              <a:defRPr b="1"/>
            </a:lvl1pPr>
          </a:lstStyle>
          <a:p>
            <a:pPr lvl="0"/>
            <a:r>
              <a:rPr lang="en-US" dirty="0"/>
              <a:t>Click to edit Main text styles</a:t>
            </a:r>
          </a:p>
        </p:txBody>
      </p:sp>
      <p:sp>
        <p:nvSpPr>
          <p:cNvPr id="10" name="Content Placeholder 11">
            <a:extLst>
              <a:ext uri="{FF2B5EF4-FFF2-40B4-BE49-F238E27FC236}">
                <a16:creationId xmlns:a16="http://schemas.microsoft.com/office/drawing/2014/main" id="{0CD4321D-16FE-D84B-9909-EC858EAFA63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46756" y="440533"/>
            <a:ext cx="8241564" cy="238527"/>
          </a:xfrm>
        </p:spPr>
        <p:txBody>
          <a:bodyPr vert="horz" wrap="square" lIns="0" tIns="0" rIns="0" bIns="0" rtlCol="0">
            <a:noAutofit/>
          </a:bodyPr>
          <a:lstStyle>
            <a:lvl1pPr marL="12700" indent="0">
              <a:buFontTx/>
              <a:buNone/>
              <a:defRPr lang="en-US" sz="1200" b="1" i="0" spc="150" baseline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84150" lvl="0" indent="-171450">
              <a:spcBef>
                <a:spcPts val="100"/>
              </a:spcBef>
            </a:pPr>
            <a:r>
              <a:rPr lang="en-US" dirty="0"/>
              <a:t>CLICK TO EDIT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D2E2CAD-4261-DB4A-85E8-FBF1D11D8D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FD1B87DC-9383-DD41-8726-E7D616B1B09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3468" y="2057559"/>
            <a:ext cx="3957168" cy="1261884"/>
          </a:xfrm>
        </p:spPr>
        <p:txBody>
          <a:bodyPr wrap="square">
            <a:spAutoFit/>
          </a:bodyPr>
          <a:lstStyle>
            <a:lvl1pPr marL="137160">
              <a:defRPr/>
            </a:lvl1pPr>
          </a:lstStyle>
          <a:p>
            <a:pPr lvl="0"/>
            <a:r>
              <a:rPr lang="en-US" dirty="0"/>
              <a:t>Click to edit Main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C382CBDA-7C56-404A-82D8-92C9CD56E81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24400" y="2057559"/>
            <a:ext cx="3957168" cy="1261884"/>
          </a:xfrm>
        </p:spPr>
        <p:txBody>
          <a:bodyPr wrap="square">
            <a:spAutoFit/>
          </a:bodyPr>
          <a:lstStyle>
            <a:lvl1pPr marL="137160">
              <a:defRPr/>
            </a:lvl1pPr>
          </a:lstStyle>
          <a:p>
            <a:pPr lvl="0"/>
            <a:r>
              <a:rPr lang="en-US" dirty="0"/>
              <a:t>Click to edit Main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257826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akeawa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2074" y="944687"/>
            <a:ext cx="8274716" cy="687059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Main title style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1E54991-AC04-F14A-9AB2-41E28A29F28C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58468" y="1708757"/>
            <a:ext cx="3948486" cy="2465548"/>
          </a:xfrm>
        </p:spPr>
        <p:txBody>
          <a:bodyPr numCol="1"/>
          <a:lstStyle/>
          <a:p>
            <a:pPr lvl="0"/>
            <a:r>
              <a:rPr lang="en-US" dirty="0"/>
              <a:t>Click to edit Main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5B41C985-1CE1-DE4D-8401-D236DAD4DC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64169" y="1715481"/>
            <a:ext cx="3330575" cy="290512"/>
          </a:xfrm>
        </p:spPr>
        <p:txBody>
          <a:bodyPr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edit Main takeaway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FF2800-A110-5D49-817B-90A2410E2B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2878682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Paragraph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F1F71837-B343-CA43-98E8-E60E1DB9D32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42320" y="1222448"/>
            <a:ext cx="3144795" cy="1131079"/>
          </a:xfrm>
        </p:spPr>
        <p:txBody>
          <a:bodyPr/>
          <a:lstStyle>
            <a:lvl1pPr marL="12065" indent="0" algn="l">
              <a:lnSpc>
                <a:spcPts val="1200"/>
              </a:lnSpc>
              <a:spcBef>
                <a:spcPts val="450"/>
              </a:spcBef>
              <a:spcAft>
                <a:spcPts val="0"/>
              </a:spcAft>
              <a:buNone/>
              <a:defRPr sz="1000" spc="0" baseline="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Olorae</a:t>
            </a:r>
            <a:r>
              <a:rPr lang="en-US" dirty="0"/>
              <a:t> </a:t>
            </a:r>
            <a:r>
              <a:rPr lang="en-US" dirty="0" err="1"/>
              <a:t>ditibusdae</a:t>
            </a:r>
            <a:r>
              <a:rPr lang="en-US" dirty="0"/>
              <a:t> </a:t>
            </a:r>
            <a:r>
              <a:rPr lang="en-US" dirty="0" err="1"/>
              <a:t>discipsam</a:t>
            </a:r>
            <a:r>
              <a:rPr lang="en-US" dirty="0"/>
              <a:t> verum </a:t>
            </a:r>
            <a:r>
              <a:rPr lang="en-US" dirty="0" err="1"/>
              <a:t>essuntibus</a:t>
            </a:r>
            <a:r>
              <a:rPr lang="en-US" dirty="0"/>
              <a:t> </a:t>
            </a:r>
            <a:r>
              <a:rPr lang="en-US" dirty="0" err="1"/>
              <a:t>aliquunt</a:t>
            </a:r>
            <a:r>
              <a:rPr lang="en-US" dirty="0"/>
              <a:t>  </a:t>
            </a:r>
            <a:r>
              <a:rPr lang="en-US" dirty="0" err="1"/>
              <a:t>ullamet</a:t>
            </a:r>
            <a:r>
              <a:rPr lang="en-US" dirty="0"/>
              <a:t>, cones </a:t>
            </a:r>
            <a:r>
              <a:rPr lang="en-US" dirty="0" err="1"/>
              <a:t>mo</a:t>
            </a:r>
            <a:r>
              <a:rPr lang="en-US" dirty="0"/>
              <a:t> </a:t>
            </a:r>
            <a:r>
              <a:rPr lang="en-US" dirty="0" err="1"/>
              <a:t>blam</a:t>
            </a:r>
            <a:r>
              <a:rPr lang="en-US" dirty="0"/>
              <a:t>, </a:t>
            </a:r>
            <a:r>
              <a:rPr lang="en-US" dirty="0" err="1"/>
              <a:t>conem</a:t>
            </a:r>
            <a:r>
              <a:rPr lang="en-US" dirty="0"/>
              <a:t>. Ut </a:t>
            </a:r>
            <a:r>
              <a:rPr lang="en-US" dirty="0" err="1"/>
              <a:t>omniendae</a:t>
            </a:r>
            <a:r>
              <a:rPr lang="en-US" dirty="0"/>
              <a:t> ne  </a:t>
            </a:r>
            <a:r>
              <a:rPr lang="en-US" dirty="0" err="1"/>
              <a:t>sequia</a:t>
            </a:r>
            <a:r>
              <a:rPr lang="en-US" dirty="0"/>
              <a:t> qui </a:t>
            </a:r>
            <a:r>
              <a:rPr lang="en-US" dirty="0" err="1"/>
              <a:t>blabo</a:t>
            </a:r>
            <a:r>
              <a:rPr lang="en-US" dirty="0"/>
              <a:t>. Ut </a:t>
            </a:r>
            <a:r>
              <a:rPr lang="en-US" dirty="0" err="1"/>
              <a:t>etur</a:t>
            </a:r>
            <a:r>
              <a:rPr lang="en-US" dirty="0"/>
              <a:t> re la </a:t>
            </a:r>
            <a:r>
              <a:rPr lang="en-US" dirty="0" err="1"/>
              <a:t>acesequ</a:t>
            </a:r>
            <a:r>
              <a:rPr lang="en-US" dirty="0"/>
              <a:t> </a:t>
            </a:r>
            <a:r>
              <a:rPr lang="en-US" dirty="0" err="1"/>
              <a:t>ationet</a:t>
            </a:r>
            <a:r>
              <a:rPr lang="en-US" dirty="0"/>
              <a:t> </a:t>
            </a:r>
            <a:r>
              <a:rPr lang="en-US" dirty="0" err="1"/>
              <a:t>laut</a:t>
            </a:r>
            <a:r>
              <a:rPr lang="en-US" dirty="0"/>
              <a:t> abo.  </a:t>
            </a:r>
            <a:r>
              <a:rPr lang="en-US" dirty="0" err="1"/>
              <a:t>Itaerro</a:t>
            </a:r>
            <a:r>
              <a:rPr lang="en-US" dirty="0"/>
              <a:t> </a:t>
            </a:r>
            <a:r>
              <a:rPr lang="en-US" dirty="0" err="1"/>
              <a:t>tetus</a:t>
            </a:r>
            <a:r>
              <a:rPr lang="en-US" dirty="0"/>
              <a:t>. Adi </a:t>
            </a:r>
            <a:r>
              <a:rPr lang="en-US" dirty="0" err="1"/>
              <a:t>ut</a:t>
            </a:r>
            <a:r>
              <a:rPr lang="en-US" dirty="0"/>
              <a:t> de </a:t>
            </a:r>
            <a:r>
              <a:rPr lang="en-US" dirty="0" err="1"/>
              <a:t>maximustiur</a:t>
            </a:r>
            <a:r>
              <a:rPr lang="en-US" dirty="0"/>
              <a:t> </a:t>
            </a:r>
            <a:r>
              <a:rPr lang="en-US" dirty="0" err="1"/>
              <a:t>modi</a:t>
            </a:r>
            <a:r>
              <a:rPr lang="en-US" dirty="0"/>
              <a:t> </a:t>
            </a:r>
            <a:r>
              <a:rPr lang="en-US" dirty="0" err="1"/>
              <a:t>cusdamu</a:t>
            </a:r>
            <a:r>
              <a:rPr lang="en-US" dirty="0"/>
              <a:t>  </a:t>
            </a:r>
            <a:r>
              <a:rPr lang="en-US" dirty="0" err="1"/>
              <a:t>scipsan</a:t>
            </a:r>
            <a:r>
              <a:rPr lang="en-US" dirty="0"/>
              <a:t> </a:t>
            </a:r>
            <a:r>
              <a:rPr lang="en-US" dirty="0" err="1"/>
              <a:t>imetur</a:t>
            </a:r>
            <a:r>
              <a:rPr lang="en-US" dirty="0"/>
              <a:t> as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eicil</a:t>
            </a:r>
            <a:r>
              <a:rPr lang="en-US" dirty="0"/>
              <a:t> </a:t>
            </a:r>
            <a:r>
              <a:rPr lang="en-US" dirty="0" err="1"/>
              <a:t>minciet</a:t>
            </a:r>
            <a:r>
              <a:rPr lang="en-US" dirty="0"/>
              <a:t> </a:t>
            </a:r>
            <a:r>
              <a:rPr lang="en-US" dirty="0" err="1"/>
              <a:t>accabor</a:t>
            </a:r>
            <a:r>
              <a:rPr lang="en-US" dirty="0"/>
              <a:t> </a:t>
            </a:r>
            <a:r>
              <a:rPr lang="en-US" dirty="0" err="1"/>
              <a:t>epudit</a:t>
            </a:r>
            <a:r>
              <a:rPr lang="en-US" dirty="0"/>
              <a:t>, con  </a:t>
            </a:r>
            <a:r>
              <a:rPr lang="en-US" dirty="0" err="1"/>
              <a:t>reresserum</a:t>
            </a:r>
            <a:r>
              <a:rPr lang="en-US" dirty="0"/>
              <a:t> </a:t>
            </a:r>
            <a:r>
              <a:rPr lang="en-US" dirty="0" err="1"/>
              <a:t>ipidell</a:t>
            </a:r>
            <a:r>
              <a:rPr lang="en-US" dirty="0"/>
              <a:t> </a:t>
            </a:r>
            <a:r>
              <a:rPr lang="en-US" dirty="0" err="1"/>
              <a:t>amusanim</a:t>
            </a:r>
            <a:r>
              <a:rPr lang="en-US" dirty="0"/>
              <a:t> que ped </a:t>
            </a:r>
            <a:r>
              <a:rPr lang="en-US" dirty="0" err="1"/>
              <a:t>moluptatquis</a:t>
            </a:r>
            <a:r>
              <a:rPr lang="en-US" dirty="0"/>
              <a:t> nis  que vent </a:t>
            </a:r>
            <a:r>
              <a:rPr lang="en-US" dirty="0" err="1"/>
              <a:t>pernat</a:t>
            </a:r>
            <a:r>
              <a:rPr lang="en-US" dirty="0"/>
              <a:t> </a:t>
            </a:r>
            <a:r>
              <a:rPr lang="en-US" dirty="0" err="1"/>
              <a:t>fuga</a:t>
            </a:r>
            <a:r>
              <a:rPr lang="en-US" dirty="0"/>
              <a:t>. </a:t>
            </a:r>
            <a:r>
              <a:rPr lang="en-US" dirty="0" err="1"/>
              <a:t>Paruptaspid</a:t>
            </a:r>
            <a:r>
              <a:rPr lang="en-US" dirty="0"/>
              <a:t>.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B8AB513-46C6-D447-8D9F-D2994268F49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633269" y="1282014"/>
            <a:ext cx="3332164" cy="3156381"/>
          </a:xfrm>
        </p:spPr>
        <p:txBody>
          <a:bodyPr tIns="0">
            <a:noAutofit/>
          </a:bodyPr>
          <a:lstStyle>
            <a:lvl1pPr marL="12065" indent="0">
              <a:lnSpc>
                <a:spcPts val="2600"/>
              </a:lnSpc>
              <a:spcAft>
                <a:spcPts val="0"/>
              </a:spcAft>
              <a:buFontTx/>
              <a:buNone/>
              <a:defRPr sz="2400" b="1">
                <a:solidFill>
                  <a:schemeClr val="accent1"/>
                </a:solidFill>
              </a:defRPr>
            </a:lvl1pPr>
            <a:lvl2pPr marL="171450" indent="0">
              <a:buNone/>
              <a:defRPr/>
            </a:lvl2pPr>
          </a:lstStyle>
          <a:p>
            <a:pPr lvl="0"/>
            <a:r>
              <a:rPr lang="en-US" dirty="0" err="1"/>
              <a:t>Olorae</a:t>
            </a:r>
            <a:r>
              <a:rPr lang="en-US" dirty="0"/>
              <a:t> </a:t>
            </a:r>
            <a:r>
              <a:rPr lang="en-US" dirty="0" err="1"/>
              <a:t>ditibusdae</a:t>
            </a:r>
            <a:r>
              <a:rPr lang="en-US" dirty="0"/>
              <a:t>  </a:t>
            </a:r>
            <a:r>
              <a:rPr lang="en-US" dirty="0" err="1"/>
              <a:t>discipsam</a:t>
            </a:r>
            <a:r>
              <a:rPr lang="en-US" dirty="0"/>
              <a:t> verum  </a:t>
            </a:r>
            <a:r>
              <a:rPr lang="en-US" dirty="0" err="1"/>
              <a:t>essuntibus</a:t>
            </a:r>
            <a:r>
              <a:rPr lang="en-US" dirty="0"/>
              <a:t> </a:t>
            </a:r>
            <a:r>
              <a:rPr lang="en-US" dirty="0" err="1"/>
              <a:t>aliquunt</a:t>
            </a:r>
            <a:r>
              <a:rPr lang="en-US" dirty="0"/>
              <a:t>  </a:t>
            </a:r>
            <a:r>
              <a:rPr lang="en-US" dirty="0" err="1"/>
              <a:t>ullamet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 dolor </a:t>
            </a:r>
            <a:r>
              <a:rPr lang="en-US" dirty="0" err="1"/>
              <a:t>nec</a:t>
            </a:r>
            <a:r>
              <a:rPr lang="en-US" dirty="0"/>
              <a:t> vestibulum,  </a:t>
            </a:r>
            <a:r>
              <a:rPr lang="en-US" dirty="0" err="1"/>
              <a:t>nocones</a:t>
            </a:r>
            <a:r>
              <a:rPr lang="en-US" dirty="0"/>
              <a:t> </a:t>
            </a:r>
            <a:r>
              <a:rPr lang="en-US" dirty="0" err="1"/>
              <a:t>mo</a:t>
            </a:r>
            <a:r>
              <a:rPr lang="en-US" dirty="0"/>
              <a:t> </a:t>
            </a:r>
            <a:r>
              <a:rPr lang="en-US" dirty="0" err="1"/>
              <a:t>blam</a:t>
            </a:r>
            <a:r>
              <a:rPr lang="en-US" dirty="0"/>
              <a:t>,  </a:t>
            </a:r>
            <a:r>
              <a:rPr lang="en-US" dirty="0" err="1"/>
              <a:t>conem</a:t>
            </a:r>
            <a:r>
              <a:rPr lang="en-US" dirty="0"/>
              <a:t>. Ut </a:t>
            </a:r>
            <a:r>
              <a:rPr lang="en-US" dirty="0" err="1"/>
              <a:t>omniendae</a:t>
            </a:r>
            <a:r>
              <a:rPr lang="en-US" dirty="0"/>
              <a:t>  ne </a:t>
            </a:r>
            <a:r>
              <a:rPr lang="en-US" dirty="0" err="1"/>
              <a:t>sequia</a:t>
            </a:r>
            <a:r>
              <a:rPr lang="en-US" dirty="0"/>
              <a:t> qui </a:t>
            </a:r>
            <a:r>
              <a:rPr lang="en-US" dirty="0" err="1"/>
              <a:t>blabo</a:t>
            </a:r>
            <a:r>
              <a:rPr lang="en-US" dirty="0"/>
              <a:t>.</a:t>
            </a:r>
          </a:p>
        </p:txBody>
      </p:sp>
      <p:sp>
        <p:nvSpPr>
          <p:cNvPr id="7" name="Content Placeholder 11">
            <a:extLst>
              <a:ext uri="{FF2B5EF4-FFF2-40B4-BE49-F238E27FC236}">
                <a16:creationId xmlns:a16="http://schemas.microsoft.com/office/drawing/2014/main" id="{48999F9B-6087-7240-BCB2-19D5043A5A8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46756" y="440533"/>
            <a:ext cx="8240044" cy="238527"/>
          </a:xfrm>
        </p:spPr>
        <p:txBody>
          <a:bodyPr vert="horz" wrap="square" lIns="0" tIns="0" rIns="0" bIns="0" rtlCol="0">
            <a:noAutofit/>
          </a:bodyPr>
          <a:lstStyle>
            <a:lvl1pPr marL="12700" indent="0">
              <a:buFontTx/>
              <a:buNone/>
              <a:defRPr lang="en-US" sz="1200" b="1" i="0" spc="150" baseline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84150" lvl="0" indent="-171450">
              <a:spcBef>
                <a:spcPts val="100"/>
              </a:spcBef>
            </a:pPr>
            <a:r>
              <a:rPr lang="en-US" dirty="0"/>
              <a:t>CLICK TO EDIT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945BE-191B-6649-A8C2-A37DA7F731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941114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w Title + Eyebrow |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2074" y="1282395"/>
            <a:ext cx="3510326" cy="1324867"/>
          </a:xfrm>
        </p:spPr>
        <p:txBody>
          <a:bodyPr/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Main title style</a:t>
            </a:r>
          </a:p>
        </p:txBody>
      </p:sp>
      <p:sp>
        <p:nvSpPr>
          <p:cNvPr id="10" name="Content Placeholder 11">
            <a:extLst>
              <a:ext uri="{FF2B5EF4-FFF2-40B4-BE49-F238E27FC236}">
                <a16:creationId xmlns:a16="http://schemas.microsoft.com/office/drawing/2014/main" id="{0CD4321D-16FE-D84B-9909-EC858EAFA63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46756" y="440533"/>
            <a:ext cx="8240044" cy="238527"/>
          </a:xfrm>
        </p:spPr>
        <p:txBody>
          <a:bodyPr vert="horz" wrap="square" lIns="0" tIns="0" rIns="0" bIns="0" rtlCol="0">
            <a:noAutofit/>
          </a:bodyPr>
          <a:lstStyle>
            <a:lvl1pPr marL="12700" indent="0">
              <a:buFontTx/>
              <a:buNone/>
              <a:defRPr lang="en-US" sz="1200" b="1" i="0" spc="150" baseline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84150" lvl="0" indent="-171450">
              <a:spcBef>
                <a:spcPts val="100"/>
              </a:spcBef>
            </a:pPr>
            <a:r>
              <a:rPr lang="en-US" dirty="0"/>
              <a:t>CLICK TO EDIT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D2E2CAD-4261-DB4A-85E8-FBF1D11D8D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2C63079F-7C98-6F4F-A6A8-43221778ECF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625737" y="1282395"/>
            <a:ext cx="2307400" cy="3437830"/>
          </a:xfrm>
        </p:spPr>
        <p:txBody>
          <a:bodyPr/>
          <a:lstStyle>
            <a:lvl1pPr marL="12065" indent="0" algn="l">
              <a:lnSpc>
                <a:spcPts val="1600"/>
              </a:lnSpc>
              <a:spcBef>
                <a:spcPts val="450"/>
              </a:spcBef>
              <a:spcAft>
                <a:spcPts val="0"/>
              </a:spcAft>
              <a:buNone/>
              <a:defRPr sz="1400" spc="0" baseline="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lacus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.  Proin </a:t>
            </a:r>
            <a:r>
              <a:rPr lang="en-US" dirty="0" err="1"/>
              <a:t>ultricies</a:t>
            </a:r>
            <a:r>
              <a:rPr lang="en-US" dirty="0"/>
              <a:t> dolor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 vestibulum, non </a:t>
            </a:r>
            <a:r>
              <a:rPr lang="en-US" dirty="0" err="1"/>
              <a:t>dignissim</a:t>
            </a:r>
            <a:r>
              <a:rPr lang="en-US" dirty="0"/>
              <a:t> ex</a:t>
            </a:r>
          </a:p>
          <a:p>
            <a:pPr lvl="0"/>
            <a:r>
              <a:rPr lang="en-US" dirty="0" err="1"/>
              <a:t>finibus</a:t>
            </a:r>
            <a:r>
              <a:rPr lang="en-US" dirty="0"/>
              <a:t>. Donec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lacus</a:t>
            </a:r>
            <a:r>
              <a:rPr lang="en-US" dirty="0"/>
              <a:t> ac 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. Donec  </a:t>
            </a:r>
            <a:r>
              <a:rPr lang="en-US" dirty="0" err="1"/>
              <a:t>placerat</a:t>
            </a:r>
            <a:r>
              <a:rPr lang="en-US" dirty="0"/>
              <a:t> ac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pharetra.</a:t>
            </a:r>
          </a:p>
        </p:txBody>
      </p:sp>
    </p:spTree>
    <p:extLst>
      <p:ext uri="{BB962C8B-B14F-4D97-AF65-F5344CB8AC3E}">
        <p14:creationId xmlns:p14="http://schemas.microsoft.com/office/powerpoint/2010/main" val="2043453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C132046B-FEBF-4A62-ADB9-382CAB06633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76" y="147532"/>
            <a:ext cx="8705849" cy="184666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183600" indent="-172800">
              <a:spcBef>
                <a:spcPts val="100"/>
              </a:spcBef>
              <a:spcAft>
                <a:spcPts val="600"/>
              </a:spcAft>
              <a:defRPr sz="1200" b="1" cap="all" baseline="0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E335284-436E-4D1F-9714-609EA91E4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6694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w/ Log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3246FF0-E31B-904D-B0B6-7EC8D75779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7977739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D1CCA1D-C29D-7F4A-AC91-0E85C5E6F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DA3DDEE-EE96-7441-B527-5730B0F882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0153" r="35762" b="8501"/>
          <a:stretch/>
        </p:blipFill>
        <p:spPr>
          <a:xfrm>
            <a:off x="5008137" y="0"/>
            <a:ext cx="4135863" cy="51498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EC3E9A7-2762-B343-BD8A-96C5E36F76A9}"/>
              </a:ext>
            </a:extLst>
          </p:cNvPr>
          <p:cNvSpPr/>
          <p:nvPr/>
        </p:nvSpPr>
        <p:spPr>
          <a:xfrm>
            <a:off x="1" y="4705350"/>
            <a:ext cx="3017804" cy="438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400" b="0" i="0" dirty="0">
              <a:latin typeface="Arial" panose="020B0604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09BB6BF-C93E-DA48-AE9E-89D5249541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2759532"/>
            <a:ext cx="4884738" cy="898509"/>
          </a:xfrm>
        </p:spPr>
        <p:txBody>
          <a:bodyPr wrap="square" lIns="0" tIns="0" rIns="0" bIns="0">
            <a:noAutofit/>
          </a:bodyPr>
          <a:lstStyle>
            <a:lvl1pPr>
              <a:defRPr lang="en-US" sz="3300" i="0" kern="1200" spc="-50" baseline="0" dirty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marL="12700" marR="5080" lvl="0">
              <a:lnSpc>
                <a:spcPts val="3600"/>
              </a:lnSpc>
              <a:spcBef>
                <a:spcPts val="560"/>
              </a:spcBef>
            </a:pPr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337230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D153387-F5B6-9044-BAF7-1E1A663A00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6CFAD26-8F3C-4A45-9EE9-C9399D119F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 contrast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0239" r="35641" b="8621"/>
          <a:stretch/>
        </p:blipFill>
        <p:spPr>
          <a:xfrm>
            <a:off x="4987636" y="8955"/>
            <a:ext cx="4156364" cy="514985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10BFEF5-3D0B-BF4D-9555-A6FED34543CD}"/>
              </a:ext>
            </a:extLst>
          </p:cNvPr>
          <p:cNvSpPr/>
          <p:nvPr/>
        </p:nvSpPr>
        <p:spPr>
          <a:xfrm>
            <a:off x="0" y="4705350"/>
            <a:ext cx="3017805" cy="438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400" b="0" i="0" dirty="0">
              <a:latin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FB91F9D-B87F-3143-8F16-377F07C533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2759532"/>
            <a:ext cx="4884738" cy="898509"/>
          </a:xfrm>
        </p:spPr>
        <p:txBody>
          <a:bodyPr wrap="square" lIns="0" tIns="0" rIns="0" bIns="0">
            <a:noAutofit/>
          </a:bodyPr>
          <a:lstStyle>
            <a:lvl1pPr>
              <a:defRPr lang="en-US" sz="3300" i="0" kern="1200" spc="-50" baseline="0" dirty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marL="12700" marR="5080" lvl="0">
              <a:lnSpc>
                <a:spcPts val="3600"/>
              </a:lnSpc>
              <a:spcBef>
                <a:spcPts val="560"/>
              </a:spcBef>
            </a:pPr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2680562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yebrow +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2F561-4750-4A41-A0CD-D284B3CBA7A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19076" y="1089023"/>
            <a:ext cx="8705849" cy="3706814"/>
          </a:xfrm>
        </p:spPr>
        <p:txBody>
          <a:bodyPr lIns="0" r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4E4B73ED-6C5D-4D21-B308-AC898939783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6000" y="147711"/>
            <a:ext cx="8696952" cy="18448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83600" indent="-172800">
              <a:spcBef>
                <a:spcPts val="100"/>
              </a:spcBef>
              <a:spcAft>
                <a:spcPts val="600"/>
              </a:spcAft>
              <a:defRPr sz="1200" b="1" cap="all" baseline="0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3FD863-C5D4-4822-996F-8A38ADA97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356625"/>
            <a:ext cx="8696952" cy="38836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248771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C132046B-FEBF-4A62-ADB9-382CAB06633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6000" y="147711"/>
            <a:ext cx="8696952" cy="18448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83600" indent="-172800">
              <a:spcBef>
                <a:spcPts val="100"/>
              </a:spcBef>
              <a:spcAft>
                <a:spcPts val="600"/>
              </a:spcAft>
              <a:defRPr sz="1200" b="1" cap="all" baseline="0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E335284-436E-4D1F-9714-609EA91E4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356624"/>
            <a:ext cx="8696952" cy="38779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4556740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subtitle, content and punch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19076" y="4399837"/>
            <a:ext cx="8705849" cy="3960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9525">
            <a:noFill/>
          </a:ln>
          <a:effectLst/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Punchline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2F561-4750-4A41-A0CD-D284B3CBA7A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19076" y="1089023"/>
            <a:ext cx="8705849" cy="3233905"/>
          </a:xfrm>
        </p:spPr>
        <p:txBody>
          <a:bodyPr lIns="0" r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3FD863-C5D4-4822-996F-8A38ADA97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356623"/>
            <a:ext cx="8696952" cy="38779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14B28770-B503-5AE7-583B-301824A382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6000" y="147711"/>
            <a:ext cx="8696952" cy="18448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183600" indent="-172800">
              <a:spcBef>
                <a:spcPts val="100"/>
              </a:spcBef>
              <a:spcAft>
                <a:spcPts val="600"/>
              </a:spcAft>
              <a:defRPr sz="1200" b="1" cap="all" baseline="0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3582703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rows,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28600" y="3138754"/>
            <a:ext cx="8686800" cy="1188720"/>
          </a:xfrm>
          <a:prstGeom prst="rect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tIns="45720"/>
          <a:lstStyle>
            <a:lvl2pPr marL="0" indent="0">
              <a:buFontTx/>
              <a:buNone/>
              <a:defRPr/>
            </a:lvl2pPr>
            <a:lvl4pPr marL="516731" indent="-171450">
              <a:buFont typeface="Arial" panose="020B0604020202020204" pitchFamily="34" charset="0"/>
              <a:buChar char="•"/>
              <a:defRPr/>
            </a:lvl4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228600" y="1474342"/>
            <a:ext cx="8686800" cy="1188848"/>
          </a:xfrm>
          <a:prstGeom prst="rect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tIns="45720"/>
          <a:lstStyle>
            <a:lvl2pPr marL="0" indent="0">
              <a:buFontTx/>
              <a:buNone/>
              <a:defRPr/>
            </a:lvl2pPr>
            <a:lvl4pPr marL="516731" indent="-171450">
              <a:buFont typeface="Arial" panose="020B0604020202020204" pitchFamily="34" charset="0"/>
              <a:buChar char="•"/>
              <a:defRPr/>
            </a:lvl4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quarter" idx="18" hasCustomPrompt="1"/>
          </p:nvPr>
        </p:nvSpPr>
        <p:spPr>
          <a:xfrm>
            <a:off x="228600" y="1200150"/>
            <a:ext cx="8686800" cy="27432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1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180971" indent="0">
              <a:buFontTx/>
              <a:buNone/>
              <a:defRPr/>
            </a:lvl2pPr>
            <a:lvl3pPr marL="357179" indent="0">
              <a:buFontTx/>
              <a:buNone/>
              <a:defRPr/>
            </a:lvl3pPr>
            <a:lvl4pPr marL="538150" indent="0"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quarter" idx="19" hasCustomPrompt="1"/>
          </p:nvPr>
        </p:nvSpPr>
        <p:spPr>
          <a:xfrm>
            <a:off x="228600" y="2862597"/>
            <a:ext cx="8686800" cy="27432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1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180971" indent="0">
              <a:buFontTx/>
              <a:buNone/>
              <a:defRPr/>
            </a:lvl2pPr>
            <a:lvl3pPr marL="357179" indent="0">
              <a:buFontTx/>
              <a:buNone/>
              <a:defRPr/>
            </a:lvl3pPr>
            <a:lvl4pPr marL="538150" indent="0"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4404600"/>
            <a:ext cx="8686800" cy="3960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9525">
            <a:noFill/>
          </a:ln>
          <a:effectLst/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Punchline</a:t>
            </a:r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685800"/>
            <a:ext cx="8686800" cy="342900"/>
          </a:xfrm>
          <a:prstGeom prst="rect">
            <a:avLst/>
          </a:prstGeom>
        </p:spPr>
        <p:txBody>
          <a:bodyPr lIns="91440" tIns="0" rIns="0" bIns="0" anchor="b" anchorCtr="0">
            <a:normAutofit/>
          </a:bodyPr>
          <a:lstStyle>
            <a:lvl1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228600" y="1"/>
            <a:ext cx="8686800" cy="685799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Slide Title</a:t>
            </a:r>
          </a:p>
        </p:txBody>
      </p:sp>
    </p:spTree>
    <p:extLst>
      <p:ext uri="{BB962C8B-B14F-4D97-AF65-F5344CB8AC3E}">
        <p14:creationId xmlns:p14="http://schemas.microsoft.com/office/powerpoint/2010/main" val="29478103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CEA769BA-FA48-BF40-6A2F-3F8D6E47CC2C}"/>
              </a:ext>
            </a:extLst>
          </p:cNvPr>
          <p:cNvGrpSpPr/>
          <p:nvPr/>
        </p:nvGrpSpPr>
        <p:grpSpPr>
          <a:xfrm>
            <a:off x="5037627" y="0"/>
            <a:ext cx="4106373" cy="5144400"/>
            <a:chOff x="5037627" y="0"/>
            <a:chExt cx="4106373" cy="514440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1B0E0D6-7833-E252-874F-BE5246C29837}"/>
                </a:ext>
              </a:extLst>
            </p:cNvPr>
            <p:cNvSpPr/>
            <p:nvPr/>
          </p:nvSpPr>
          <p:spPr>
            <a:xfrm>
              <a:off x="7571974" y="2794390"/>
              <a:ext cx="1294610" cy="1294035"/>
            </a:xfrm>
            <a:custGeom>
              <a:avLst/>
              <a:gdLst>
                <a:gd name="connsiteX0" fmla="*/ 1294611 w 1294610"/>
                <a:gd name="connsiteY0" fmla="*/ 647305 h 1294610"/>
                <a:gd name="connsiteX1" fmla="*/ 647305 w 1294610"/>
                <a:gd name="connsiteY1" fmla="*/ 1294610 h 1294610"/>
                <a:gd name="connsiteX2" fmla="*/ 0 w 1294610"/>
                <a:gd name="connsiteY2" fmla="*/ 647305 h 1294610"/>
                <a:gd name="connsiteX3" fmla="*/ 647305 w 1294610"/>
                <a:gd name="connsiteY3" fmla="*/ 0 h 1294610"/>
                <a:gd name="connsiteX4" fmla="*/ 1294611 w 1294610"/>
                <a:gd name="connsiteY4" fmla="*/ 647305 h 1294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4610" h="1294610">
                  <a:moveTo>
                    <a:pt x="1294611" y="647305"/>
                  </a:moveTo>
                  <a:cubicBezTo>
                    <a:pt x="1294611" y="1004802"/>
                    <a:pt x="1004802" y="1294610"/>
                    <a:pt x="647305" y="1294610"/>
                  </a:cubicBezTo>
                  <a:cubicBezTo>
                    <a:pt x="289808" y="1294610"/>
                    <a:pt x="0" y="1004802"/>
                    <a:pt x="0" y="647305"/>
                  </a:cubicBezTo>
                  <a:cubicBezTo>
                    <a:pt x="0" y="289808"/>
                    <a:pt x="289808" y="0"/>
                    <a:pt x="647305" y="0"/>
                  </a:cubicBezTo>
                  <a:cubicBezTo>
                    <a:pt x="1004802" y="0"/>
                    <a:pt x="1294611" y="289808"/>
                    <a:pt x="1294611" y="647305"/>
                  </a:cubicBezTo>
                  <a:close/>
                </a:path>
              </a:pathLst>
            </a:custGeom>
            <a:gradFill>
              <a:gsLst>
                <a:gs pos="18000">
                  <a:schemeClr val="accent5"/>
                </a:gs>
                <a:gs pos="97000">
                  <a:schemeClr val="accent4"/>
                </a:gs>
              </a:gsLst>
              <a:lin ang="17700240" scaled="1"/>
            </a:gradFill>
            <a:ln w="126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D4731E71-A062-A475-9C32-57F6B3DCB13E}"/>
                </a:ext>
              </a:extLst>
            </p:cNvPr>
            <p:cNvSpPr/>
            <p:nvPr/>
          </p:nvSpPr>
          <p:spPr>
            <a:xfrm>
              <a:off x="6340063" y="0"/>
              <a:ext cx="2803937" cy="2939131"/>
            </a:xfrm>
            <a:custGeom>
              <a:avLst/>
              <a:gdLst>
                <a:gd name="connsiteX0" fmla="*/ 2803938 w 2803937"/>
                <a:gd name="connsiteY0" fmla="*/ 0 h 2940437"/>
                <a:gd name="connsiteX1" fmla="*/ 953224 w 2803937"/>
                <a:gd name="connsiteY1" fmla="*/ 0 h 2940437"/>
                <a:gd name="connsiteX2" fmla="*/ 58987 w 2803937"/>
                <a:gd name="connsiteY2" fmla="*/ 2065889 h 2940437"/>
                <a:gd name="connsiteX3" fmla="*/ 698290 w 2803937"/>
                <a:gd name="connsiteY3" fmla="*/ 2940438 h 2940437"/>
                <a:gd name="connsiteX4" fmla="*/ 758118 w 2803937"/>
                <a:gd name="connsiteY4" fmla="*/ 2940438 h 2940437"/>
                <a:gd name="connsiteX5" fmla="*/ 1883027 w 2803937"/>
                <a:gd name="connsiteY5" fmla="*/ 267636 h 2940437"/>
                <a:gd name="connsiteX6" fmla="*/ 2803938 w 2803937"/>
                <a:gd name="connsiteY6" fmla="*/ 2441113 h 2940437"/>
                <a:gd name="connsiteX7" fmla="*/ 2803938 w 2803937"/>
                <a:gd name="connsiteY7" fmla="*/ 0 h 2940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03937" h="2940437">
                  <a:moveTo>
                    <a:pt x="2803938" y="0"/>
                  </a:moveTo>
                  <a:lnTo>
                    <a:pt x="953224" y="0"/>
                  </a:lnTo>
                  <a:lnTo>
                    <a:pt x="58987" y="2065889"/>
                  </a:lnTo>
                  <a:cubicBezTo>
                    <a:pt x="-137008" y="2550479"/>
                    <a:pt x="175594" y="2940438"/>
                    <a:pt x="698290" y="2940438"/>
                  </a:cubicBezTo>
                  <a:lnTo>
                    <a:pt x="758118" y="2940438"/>
                  </a:lnTo>
                  <a:lnTo>
                    <a:pt x="1883027" y="267636"/>
                  </a:lnTo>
                  <a:lnTo>
                    <a:pt x="2803938" y="2441113"/>
                  </a:lnTo>
                  <a:lnTo>
                    <a:pt x="2803938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20000">
                  <a:srgbClr val="23AAD7"/>
                </a:gs>
                <a:gs pos="40000">
                  <a:srgbClr val="23BBDD"/>
                </a:gs>
                <a:gs pos="51000">
                  <a:srgbClr val="23C1E0"/>
                </a:gs>
                <a:gs pos="62000">
                  <a:srgbClr val="30C1D0"/>
                </a:gs>
                <a:gs pos="78000">
                  <a:srgbClr val="53C3A8"/>
                </a:gs>
                <a:gs pos="100000">
                  <a:srgbClr val="83C671"/>
                </a:gs>
              </a:gsLst>
              <a:lin ang="17700057" scaled="1"/>
            </a:gradFill>
            <a:ln w="126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3731656-4E1F-5F84-8E25-A0F7DC1A4E1F}"/>
                </a:ext>
              </a:extLst>
            </p:cNvPr>
            <p:cNvSpPr/>
            <p:nvPr/>
          </p:nvSpPr>
          <p:spPr>
            <a:xfrm>
              <a:off x="5037627" y="3943558"/>
              <a:ext cx="1659037" cy="1200842"/>
            </a:xfrm>
            <a:custGeom>
              <a:avLst/>
              <a:gdLst>
                <a:gd name="connsiteX0" fmla="*/ 1115636 w 1659037"/>
                <a:gd name="connsiteY0" fmla="*/ 1201249 h 1201376"/>
                <a:gd name="connsiteX1" fmla="*/ 1659037 w 1659037"/>
                <a:gd name="connsiteY1" fmla="*/ 0 h 1201376"/>
                <a:gd name="connsiteX2" fmla="*/ 997633 w 1659037"/>
                <a:gd name="connsiteY2" fmla="*/ 0 h 1201376"/>
                <a:gd name="connsiteX3" fmla="*/ 307267 w 1659037"/>
                <a:gd name="connsiteY3" fmla="*/ 494878 h 1201376"/>
                <a:gd name="connsiteX4" fmla="*/ 25658 w 1659037"/>
                <a:gd name="connsiteY4" fmla="*/ 1129100 h 1201376"/>
                <a:gd name="connsiteX5" fmla="*/ 0 w 1659037"/>
                <a:gd name="connsiteY5" fmla="*/ 1201376 h 1201376"/>
                <a:gd name="connsiteX6" fmla="*/ 1115636 w 1659037"/>
                <a:gd name="connsiteY6" fmla="*/ 1201376 h 120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9037" h="1201376">
                  <a:moveTo>
                    <a:pt x="1115636" y="1201249"/>
                  </a:moveTo>
                  <a:lnTo>
                    <a:pt x="1659037" y="0"/>
                  </a:lnTo>
                  <a:lnTo>
                    <a:pt x="997633" y="0"/>
                  </a:lnTo>
                  <a:cubicBezTo>
                    <a:pt x="697225" y="0"/>
                    <a:pt x="419936" y="216446"/>
                    <a:pt x="307267" y="494878"/>
                  </a:cubicBezTo>
                  <a:lnTo>
                    <a:pt x="25658" y="1129100"/>
                  </a:lnTo>
                  <a:cubicBezTo>
                    <a:pt x="14989" y="1153108"/>
                    <a:pt x="6605" y="1177242"/>
                    <a:pt x="0" y="1201376"/>
                  </a:cubicBezTo>
                  <a:lnTo>
                    <a:pt x="1115636" y="1201376"/>
                  </a:lnTo>
                  <a:close/>
                </a:path>
              </a:pathLst>
            </a:custGeom>
            <a:gradFill>
              <a:gsLst>
                <a:gs pos="3000">
                  <a:srgbClr val="CF7394"/>
                </a:gs>
                <a:gs pos="86000">
                  <a:schemeClr val="accent5"/>
                </a:gs>
              </a:gsLst>
              <a:lin ang="17700055" scaled="1"/>
            </a:gradFill>
            <a:ln w="126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3FBE3E42-70AC-4EF9-9DD9-D0D1CC9FE2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19151" y="460374"/>
            <a:ext cx="994434" cy="2510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075" y="2696393"/>
            <a:ext cx="4881662" cy="1013758"/>
          </a:xfrm>
        </p:spPr>
        <p:txBody>
          <a:bodyPr lIns="0" anchor="b" anchorCtr="0">
            <a:normAutofit/>
          </a:bodyPr>
          <a:lstStyle>
            <a:lvl1pPr algn="l">
              <a:defRPr sz="3300">
                <a:solidFill>
                  <a:schemeClr val="tx1"/>
                </a:solidFill>
                <a:latin typeface="+mj-lt"/>
                <a:ea typeface="Source Sans Pro Semibold" panose="020B0603030403020204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19076" y="4594914"/>
            <a:ext cx="4881665" cy="12311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14400">
              <a:spcBef>
                <a:spcPts val="25"/>
              </a:spcBef>
              <a:spcAft>
                <a:spcPts val="600"/>
              </a:spcAft>
              <a:defRPr sz="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Date, Presenter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219076" y="3775881"/>
            <a:ext cx="4881665" cy="348384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1400">
                <a:solidFill>
                  <a:schemeClr val="accent1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244670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9044DEB-F3EE-B71B-1A22-E7D1E910051B}"/>
              </a:ext>
            </a:extLst>
          </p:cNvPr>
          <p:cNvGrpSpPr/>
          <p:nvPr/>
        </p:nvGrpSpPr>
        <p:grpSpPr>
          <a:xfrm>
            <a:off x="5022044" y="0"/>
            <a:ext cx="4121956" cy="5144400"/>
            <a:chOff x="5027138" y="0"/>
            <a:chExt cx="4121956" cy="5146311"/>
          </a:xfrm>
        </p:grpSpPr>
        <p:sp>
          <p:nvSpPr>
            <p:cNvPr id="10" name="Graphic 3">
              <a:extLst>
                <a:ext uri="{FF2B5EF4-FFF2-40B4-BE49-F238E27FC236}">
                  <a16:creationId xmlns:a16="http://schemas.microsoft.com/office/drawing/2014/main" id="{2ED0A0E8-2337-9710-4CB6-8574E2F69CD8}"/>
                </a:ext>
              </a:extLst>
            </p:cNvPr>
            <p:cNvSpPr/>
            <p:nvPr/>
          </p:nvSpPr>
          <p:spPr>
            <a:xfrm>
              <a:off x="5027138" y="3929555"/>
              <a:ext cx="1690450" cy="1216756"/>
            </a:xfrm>
            <a:custGeom>
              <a:avLst/>
              <a:gdLst>
                <a:gd name="connsiteX0" fmla="*/ 17251 w 1690450"/>
                <a:gd name="connsiteY0" fmla="*/ 1216756 h 1216756"/>
                <a:gd name="connsiteX1" fmla="*/ 42041 w 1690450"/>
                <a:gd name="connsiteY1" fmla="*/ 1147498 h 1216756"/>
                <a:gd name="connsiteX2" fmla="*/ 325465 w 1690450"/>
                <a:gd name="connsiteY2" fmla="*/ 509218 h 1216756"/>
                <a:gd name="connsiteX3" fmla="*/ 1012303 w 1690450"/>
                <a:gd name="connsiteY3" fmla="*/ 16612 h 1216756"/>
                <a:gd name="connsiteX4" fmla="*/ 1664766 w 1690450"/>
                <a:gd name="connsiteY4" fmla="*/ 16612 h 1216756"/>
                <a:gd name="connsiteX5" fmla="*/ 1121941 w 1690450"/>
                <a:gd name="connsiteY5" fmla="*/ 1216756 h 1216756"/>
                <a:gd name="connsiteX6" fmla="*/ 1140214 w 1690450"/>
                <a:gd name="connsiteY6" fmla="*/ 1216756 h 1216756"/>
                <a:gd name="connsiteX7" fmla="*/ 1690451 w 1690450"/>
                <a:gd name="connsiteY7" fmla="*/ 0 h 1216756"/>
                <a:gd name="connsiteX8" fmla="*/ 1012303 w 1690450"/>
                <a:gd name="connsiteY8" fmla="*/ 0 h 1216756"/>
                <a:gd name="connsiteX9" fmla="*/ 310131 w 1690450"/>
                <a:gd name="connsiteY9" fmla="*/ 502829 h 1216756"/>
                <a:gd name="connsiteX10" fmla="*/ 26835 w 1690450"/>
                <a:gd name="connsiteY10" fmla="*/ 1140725 h 1216756"/>
                <a:gd name="connsiteX11" fmla="*/ 0 w 1690450"/>
                <a:gd name="connsiteY11" fmla="*/ 1216756 h 1216756"/>
                <a:gd name="connsiteX12" fmla="*/ 17251 w 1690450"/>
                <a:gd name="connsiteY12" fmla="*/ 1216756 h 1216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90450" h="1216756">
                  <a:moveTo>
                    <a:pt x="17251" y="1216756"/>
                  </a:moveTo>
                  <a:cubicBezTo>
                    <a:pt x="23768" y="1193500"/>
                    <a:pt x="31946" y="1170371"/>
                    <a:pt x="42041" y="1147498"/>
                  </a:cubicBezTo>
                  <a:lnTo>
                    <a:pt x="325465" y="509218"/>
                  </a:lnTo>
                  <a:cubicBezTo>
                    <a:pt x="442771" y="219149"/>
                    <a:pt x="725300" y="16612"/>
                    <a:pt x="1012303" y="16612"/>
                  </a:cubicBezTo>
                  <a:lnTo>
                    <a:pt x="1664766" y="16612"/>
                  </a:lnTo>
                  <a:lnTo>
                    <a:pt x="1121941" y="1216756"/>
                  </a:lnTo>
                  <a:lnTo>
                    <a:pt x="1140214" y="1216756"/>
                  </a:lnTo>
                  <a:lnTo>
                    <a:pt x="1690451" y="0"/>
                  </a:lnTo>
                  <a:lnTo>
                    <a:pt x="1012303" y="0"/>
                  </a:lnTo>
                  <a:cubicBezTo>
                    <a:pt x="718656" y="0"/>
                    <a:pt x="429864" y="206882"/>
                    <a:pt x="310131" y="502829"/>
                  </a:cubicBezTo>
                  <a:lnTo>
                    <a:pt x="26835" y="1140725"/>
                  </a:lnTo>
                  <a:cubicBezTo>
                    <a:pt x="15717" y="1165771"/>
                    <a:pt x="6900" y="1191200"/>
                    <a:pt x="0" y="1216756"/>
                  </a:cubicBezTo>
                  <a:lnTo>
                    <a:pt x="17251" y="1216756"/>
                  </a:lnTo>
                  <a:close/>
                </a:path>
              </a:pathLst>
            </a:custGeom>
            <a:gradFill>
              <a:gsLst>
                <a:gs pos="10000">
                  <a:srgbClr val="D17393"/>
                </a:gs>
                <a:gs pos="86000">
                  <a:schemeClr val="accent5"/>
                </a:gs>
              </a:gsLst>
              <a:lin ang="17699947" scaled="1"/>
            </a:gradFill>
            <a:ln w="127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Graphic 6">
              <a:extLst>
                <a:ext uri="{FF2B5EF4-FFF2-40B4-BE49-F238E27FC236}">
                  <a16:creationId xmlns:a16="http://schemas.microsoft.com/office/drawing/2014/main" id="{530CD90F-4FB3-6C7C-975D-86E4262591E4}"/>
                </a:ext>
              </a:extLst>
            </p:cNvPr>
            <p:cNvSpPr/>
            <p:nvPr/>
          </p:nvSpPr>
          <p:spPr>
            <a:xfrm>
              <a:off x="6329229" y="0"/>
              <a:ext cx="2819865" cy="2956866"/>
            </a:xfrm>
            <a:custGeom>
              <a:avLst/>
              <a:gdLst>
                <a:gd name="connsiteX0" fmla="*/ 1896442 w 2819865"/>
                <a:gd name="connsiteY0" fmla="*/ 246968 h 2956866"/>
                <a:gd name="connsiteX1" fmla="*/ 762988 w 2819865"/>
                <a:gd name="connsiteY1" fmla="*/ 2940181 h 2956866"/>
                <a:gd name="connsiteX2" fmla="*/ 708474 w 2819865"/>
                <a:gd name="connsiteY2" fmla="*/ 2940181 h 2956866"/>
                <a:gd name="connsiteX3" fmla="*/ 108185 w 2819865"/>
                <a:gd name="connsiteY3" fmla="*/ 2664683 h 2956866"/>
                <a:gd name="connsiteX4" fmla="*/ 74942 w 2819865"/>
                <a:gd name="connsiteY4" fmla="*/ 2074838 h 2956866"/>
                <a:gd name="connsiteX5" fmla="*/ 973146 w 2819865"/>
                <a:gd name="connsiteY5" fmla="*/ 0 h 2956866"/>
                <a:gd name="connsiteX6" fmla="*/ 955060 w 2819865"/>
                <a:gd name="connsiteY6" fmla="*/ 0 h 2956866"/>
                <a:gd name="connsiteX7" fmla="*/ 59785 w 2819865"/>
                <a:gd name="connsiteY7" fmla="*/ 2068469 h 2956866"/>
                <a:gd name="connsiteX8" fmla="*/ 94429 w 2819865"/>
                <a:gd name="connsiteY8" fmla="*/ 2673981 h 2956866"/>
                <a:gd name="connsiteX9" fmla="*/ 708474 w 2819865"/>
                <a:gd name="connsiteY9" fmla="*/ 2956867 h 2956866"/>
                <a:gd name="connsiteX10" fmla="*/ 773941 w 2819865"/>
                <a:gd name="connsiteY10" fmla="*/ 2956867 h 2956866"/>
                <a:gd name="connsiteX11" fmla="*/ 1896442 w 2819865"/>
                <a:gd name="connsiteY11" fmla="*/ 289637 h 2956866"/>
                <a:gd name="connsiteX12" fmla="*/ 2819865 w 2819865"/>
                <a:gd name="connsiteY12" fmla="*/ 2468917 h 2956866"/>
                <a:gd name="connsiteX13" fmla="*/ 2819865 w 2819865"/>
                <a:gd name="connsiteY13" fmla="*/ 2426503 h 2956866"/>
                <a:gd name="connsiteX14" fmla="*/ 1896442 w 2819865"/>
                <a:gd name="connsiteY14" fmla="*/ 246968 h 2956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19865" h="2956866">
                  <a:moveTo>
                    <a:pt x="1896442" y="246968"/>
                  </a:moveTo>
                  <a:lnTo>
                    <a:pt x="762988" y="2940181"/>
                  </a:lnTo>
                  <a:lnTo>
                    <a:pt x="708474" y="2940181"/>
                  </a:lnTo>
                  <a:cubicBezTo>
                    <a:pt x="445075" y="2940181"/>
                    <a:pt x="226256" y="2839815"/>
                    <a:pt x="108185" y="2664683"/>
                  </a:cubicBezTo>
                  <a:cubicBezTo>
                    <a:pt x="-1352" y="2502160"/>
                    <a:pt x="-13070" y="2292638"/>
                    <a:pt x="74942" y="2074838"/>
                  </a:cubicBezTo>
                  <a:lnTo>
                    <a:pt x="973146" y="0"/>
                  </a:lnTo>
                  <a:lnTo>
                    <a:pt x="955060" y="0"/>
                  </a:lnTo>
                  <a:lnTo>
                    <a:pt x="59785" y="2068469"/>
                  </a:lnTo>
                  <a:cubicBezTo>
                    <a:pt x="-30520" y="2291747"/>
                    <a:pt x="-18165" y="2506745"/>
                    <a:pt x="94429" y="2673981"/>
                  </a:cubicBezTo>
                  <a:cubicBezTo>
                    <a:pt x="215684" y="2853698"/>
                    <a:pt x="439471" y="2956867"/>
                    <a:pt x="708474" y="2956867"/>
                  </a:cubicBezTo>
                  <a:lnTo>
                    <a:pt x="773941" y="2956867"/>
                  </a:lnTo>
                  <a:lnTo>
                    <a:pt x="1896442" y="289637"/>
                  </a:lnTo>
                  <a:lnTo>
                    <a:pt x="2819865" y="2468917"/>
                  </a:lnTo>
                  <a:lnTo>
                    <a:pt x="2819865" y="2426503"/>
                  </a:lnTo>
                  <a:lnTo>
                    <a:pt x="1896442" y="24696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20000">
                  <a:srgbClr val="23AAD7"/>
                </a:gs>
                <a:gs pos="36000">
                  <a:srgbClr val="23BBDD"/>
                </a:gs>
                <a:gs pos="48000">
                  <a:srgbClr val="23C1E0"/>
                </a:gs>
                <a:gs pos="56000">
                  <a:srgbClr val="32C1D0"/>
                </a:gs>
                <a:gs pos="66000">
                  <a:srgbClr val="59C2A8"/>
                </a:gs>
                <a:gs pos="80000">
                  <a:srgbClr val="9AC466"/>
                </a:gs>
              </a:gsLst>
              <a:lin ang="17699952" scaled="1"/>
            </a:gradFill>
            <a:ln w="127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Graphic 10">
              <a:extLst>
                <a:ext uri="{FF2B5EF4-FFF2-40B4-BE49-F238E27FC236}">
                  <a16:creationId xmlns:a16="http://schemas.microsoft.com/office/drawing/2014/main" id="{0A881C99-1976-1E84-0EE7-6279AA725032}"/>
                </a:ext>
              </a:extLst>
            </p:cNvPr>
            <p:cNvSpPr/>
            <p:nvPr/>
          </p:nvSpPr>
          <p:spPr>
            <a:xfrm>
              <a:off x="7599871" y="2807251"/>
              <a:ext cx="1272521" cy="1272521"/>
            </a:xfrm>
            <a:custGeom>
              <a:avLst/>
              <a:gdLst>
                <a:gd name="connsiteX0" fmla="*/ 636261 w 1272521"/>
                <a:gd name="connsiteY0" fmla="*/ 1272398 h 1272521"/>
                <a:gd name="connsiteX1" fmla="*/ 0 w 1272521"/>
                <a:gd name="connsiteY1" fmla="*/ 636261 h 1272521"/>
                <a:gd name="connsiteX2" fmla="*/ 636261 w 1272521"/>
                <a:gd name="connsiteY2" fmla="*/ 0 h 1272521"/>
                <a:gd name="connsiteX3" fmla="*/ 1272521 w 1272521"/>
                <a:gd name="connsiteY3" fmla="*/ 636261 h 1272521"/>
                <a:gd name="connsiteX4" fmla="*/ 636261 w 1272521"/>
                <a:gd name="connsiteY4" fmla="*/ 1272521 h 1272521"/>
                <a:gd name="connsiteX5" fmla="*/ 636261 w 1272521"/>
                <a:gd name="connsiteY5" fmla="*/ 16027 h 1272521"/>
                <a:gd name="connsiteX6" fmla="*/ 16027 w 1272521"/>
                <a:gd name="connsiteY6" fmla="*/ 636261 h 1272521"/>
                <a:gd name="connsiteX7" fmla="*/ 636261 w 1272521"/>
                <a:gd name="connsiteY7" fmla="*/ 1256495 h 1272521"/>
                <a:gd name="connsiteX8" fmla="*/ 1256495 w 1272521"/>
                <a:gd name="connsiteY8" fmla="*/ 636261 h 1272521"/>
                <a:gd name="connsiteX9" fmla="*/ 636261 w 1272521"/>
                <a:gd name="connsiteY9" fmla="*/ 16027 h 127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2521" h="1272521">
                  <a:moveTo>
                    <a:pt x="636261" y="1272398"/>
                  </a:moveTo>
                  <a:cubicBezTo>
                    <a:pt x="285399" y="1272398"/>
                    <a:pt x="0" y="986999"/>
                    <a:pt x="0" y="636261"/>
                  </a:cubicBezTo>
                  <a:cubicBezTo>
                    <a:pt x="0" y="285522"/>
                    <a:pt x="285399" y="0"/>
                    <a:pt x="636261" y="0"/>
                  </a:cubicBezTo>
                  <a:cubicBezTo>
                    <a:pt x="987122" y="0"/>
                    <a:pt x="1272521" y="285399"/>
                    <a:pt x="1272521" y="636261"/>
                  </a:cubicBezTo>
                  <a:cubicBezTo>
                    <a:pt x="1272521" y="987122"/>
                    <a:pt x="987122" y="1272521"/>
                    <a:pt x="636261" y="1272521"/>
                  </a:cubicBezTo>
                  <a:close/>
                  <a:moveTo>
                    <a:pt x="636261" y="16027"/>
                  </a:moveTo>
                  <a:cubicBezTo>
                    <a:pt x="294275" y="16027"/>
                    <a:pt x="16027" y="294275"/>
                    <a:pt x="16027" y="636261"/>
                  </a:cubicBezTo>
                  <a:cubicBezTo>
                    <a:pt x="16027" y="978246"/>
                    <a:pt x="294275" y="1256495"/>
                    <a:pt x="636261" y="1256495"/>
                  </a:cubicBezTo>
                  <a:cubicBezTo>
                    <a:pt x="978246" y="1256495"/>
                    <a:pt x="1256495" y="978246"/>
                    <a:pt x="1256495" y="636261"/>
                  </a:cubicBezTo>
                  <a:cubicBezTo>
                    <a:pt x="1256495" y="294275"/>
                    <a:pt x="978246" y="16027"/>
                    <a:pt x="636261" y="16027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31000">
                  <a:srgbClr val="2F7EBC"/>
                </a:gs>
                <a:gs pos="64000">
                  <a:srgbClr val="1590C2"/>
                </a:gs>
                <a:gs pos="100000">
                  <a:schemeClr val="accent4"/>
                </a:gs>
              </a:gsLst>
              <a:lin ang="17700048" scaled="1"/>
            </a:gradFill>
            <a:ln w="122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3FBE3E42-70AC-4EF9-9DD9-D0D1CC9FE2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19151" y="460374"/>
            <a:ext cx="994434" cy="2510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075" y="2696393"/>
            <a:ext cx="4881662" cy="1013758"/>
          </a:xfrm>
        </p:spPr>
        <p:txBody>
          <a:bodyPr lIns="0" anchor="b" anchorCtr="0">
            <a:normAutofit/>
          </a:bodyPr>
          <a:lstStyle>
            <a:lvl1pPr algn="l">
              <a:defRPr sz="3300">
                <a:solidFill>
                  <a:schemeClr val="tx1"/>
                </a:solidFill>
                <a:latin typeface="+mj-lt"/>
                <a:ea typeface="Source Sans Pro Semibold" panose="020B0603030403020204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19076" y="4594914"/>
            <a:ext cx="4881665" cy="12311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14400">
              <a:spcBef>
                <a:spcPts val="25"/>
              </a:spcBef>
              <a:spcAft>
                <a:spcPts val="600"/>
              </a:spcAft>
              <a:defRPr sz="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Date, Presenter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219076" y="3775881"/>
            <a:ext cx="4881665" cy="348384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1400">
                <a:solidFill>
                  <a:schemeClr val="accent1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476286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7E437-2522-4A3C-BCD0-B96AA1BDC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09928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yebrow +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2F561-4750-4A41-A0CD-D284B3CBA7A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19076" y="1089023"/>
            <a:ext cx="8705849" cy="3706814"/>
          </a:xfrm>
        </p:spPr>
        <p:txBody>
          <a:bodyPr lIns="0" rIns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4E4B73ED-6C5D-4D21-B308-AC898939783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76" y="147532"/>
            <a:ext cx="8705849" cy="184666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183600" indent="-172800">
              <a:spcBef>
                <a:spcPts val="100"/>
              </a:spcBef>
              <a:spcAft>
                <a:spcPts val="600"/>
              </a:spcAft>
              <a:defRPr sz="1200" b="1" cap="all" baseline="0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3FD863-C5D4-4822-996F-8A38ADA97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44627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C132046B-FEBF-4A62-ADB9-382CAB06633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76" y="147532"/>
            <a:ext cx="8705849" cy="184666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183600" indent="-172800">
              <a:spcBef>
                <a:spcPts val="100"/>
              </a:spcBef>
              <a:spcAft>
                <a:spcPts val="600"/>
              </a:spcAft>
              <a:defRPr sz="1200" b="1" cap="all" baseline="0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E335284-436E-4D1F-9714-609EA91E4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0607432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yebrow +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2F561-4750-4A41-A0CD-D284B3CBA7A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19076" y="1089023"/>
            <a:ext cx="8705849" cy="3706814"/>
          </a:xfrm>
        </p:spPr>
        <p:txBody>
          <a:bodyPr lIns="0" rIns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4E4B73ED-6C5D-4D21-B308-AC898939783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76" y="147532"/>
            <a:ext cx="8705849" cy="184666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183600" indent="-172800">
              <a:spcBef>
                <a:spcPts val="100"/>
              </a:spcBef>
              <a:spcAft>
                <a:spcPts val="600"/>
              </a:spcAft>
              <a:defRPr sz="1200" b="1" cap="all" baseline="0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3FD863-C5D4-4822-996F-8A38ADA97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417183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, content and punch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19076" y="4399837"/>
            <a:ext cx="8705849" cy="3960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9525">
            <a:noFill/>
          </a:ln>
          <a:effectLst/>
        </p:spPr>
        <p:txBody>
          <a:bodyPr lIns="90000" tIns="46800" rIns="90000" bIns="46800" anchor="ctr" anchorCtr="0">
            <a:normAutofit/>
          </a:bodyPr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Punchline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2F561-4750-4A41-A0CD-D284B3CBA7A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19076" y="1089023"/>
            <a:ext cx="8705849" cy="3233905"/>
          </a:xfrm>
        </p:spPr>
        <p:txBody>
          <a:bodyPr lIns="0" rIns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3FD863-C5D4-4822-996F-8A38ADA97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14B28770-B503-5AE7-583B-301824A382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76" y="147532"/>
            <a:ext cx="8705849" cy="184666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183600" indent="-172800">
              <a:spcBef>
                <a:spcPts val="100"/>
              </a:spcBef>
              <a:spcAft>
                <a:spcPts val="600"/>
              </a:spcAft>
              <a:defRPr sz="1200" b="1" cap="all" baseline="0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59681372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Cool">
    <p:bg>
      <p:bgPr>
        <a:gradFill>
          <a:gsLst>
            <a:gs pos="15000">
              <a:schemeClr val="accent1"/>
            </a:gs>
            <a:gs pos="51000">
              <a:srgbClr val="00A0C8"/>
            </a:gs>
            <a:gs pos="90000">
              <a:schemeClr val="accent5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BEDE934-8E67-6EE5-FEA1-D5732B665E2F}"/>
              </a:ext>
            </a:extLst>
          </p:cNvPr>
          <p:cNvGrpSpPr/>
          <p:nvPr/>
        </p:nvGrpSpPr>
        <p:grpSpPr>
          <a:xfrm>
            <a:off x="5022044" y="0"/>
            <a:ext cx="4121956" cy="5144400"/>
            <a:chOff x="5027138" y="0"/>
            <a:chExt cx="4121956" cy="5146311"/>
          </a:xfrm>
        </p:grpSpPr>
        <p:sp>
          <p:nvSpPr>
            <p:cNvPr id="11" name="Graphic 3">
              <a:extLst>
                <a:ext uri="{FF2B5EF4-FFF2-40B4-BE49-F238E27FC236}">
                  <a16:creationId xmlns:a16="http://schemas.microsoft.com/office/drawing/2014/main" id="{981686A0-33AB-4152-D625-C040845A0259}"/>
                </a:ext>
              </a:extLst>
            </p:cNvPr>
            <p:cNvSpPr/>
            <p:nvPr/>
          </p:nvSpPr>
          <p:spPr>
            <a:xfrm>
              <a:off x="5027138" y="3929555"/>
              <a:ext cx="1690450" cy="1216756"/>
            </a:xfrm>
            <a:custGeom>
              <a:avLst/>
              <a:gdLst>
                <a:gd name="connsiteX0" fmla="*/ 17251 w 1690450"/>
                <a:gd name="connsiteY0" fmla="*/ 1216756 h 1216756"/>
                <a:gd name="connsiteX1" fmla="*/ 42041 w 1690450"/>
                <a:gd name="connsiteY1" fmla="*/ 1147498 h 1216756"/>
                <a:gd name="connsiteX2" fmla="*/ 325465 w 1690450"/>
                <a:gd name="connsiteY2" fmla="*/ 509218 h 1216756"/>
                <a:gd name="connsiteX3" fmla="*/ 1012303 w 1690450"/>
                <a:gd name="connsiteY3" fmla="*/ 16612 h 1216756"/>
                <a:gd name="connsiteX4" fmla="*/ 1664766 w 1690450"/>
                <a:gd name="connsiteY4" fmla="*/ 16612 h 1216756"/>
                <a:gd name="connsiteX5" fmla="*/ 1121941 w 1690450"/>
                <a:gd name="connsiteY5" fmla="*/ 1216756 h 1216756"/>
                <a:gd name="connsiteX6" fmla="*/ 1140214 w 1690450"/>
                <a:gd name="connsiteY6" fmla="*/ 1216756 h 1216756"/>
                <a:gd name="connsiteX7" fmla="*/ 1690451 w 1690450"/>
                <a:gd name="connsiteY7" fmla="*/ 0 h 1216756"/>
                <a:gd name="connsiteX8" fmla="*/ 1012303 w 1690450"/>
                <a:gd name="connsiteY8" fmla="*/ 0 h 1216756"/>
                <a:gd name="connsiteX9" fmla="*/ 310131 w 1690450"/>
                <a:gd name="connsiteY9" fmla="*/ 502829 h 1216756"/>
                <a:gd name="connsiteX10" fmla="*/ 26835 w 1690450"/>
                <a:gd name="connsiteY10" fmla="*/ 1140725 h 1216756"/>
                <a:gd name="connsiteX11" fmla="*/ 0 w 1690450"/>
                <a:gd name="connsiteY11" fmla="*/ 1216756 h 1216756"/>
                <a:gd name="connsiteX12" fmla="*/ 17251 w 1690450"/>
                <a:gd name="connsiteY12" fmla="*/ 1216756 h 1216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90450" h="1216756">
                  <a:moveTo>
                    <a:pt x="17251" y="1216756"/>
                  </a:moveTo>
                  <a:cubicBezTo>
                    <a:pt x="23768" y="1193500"/>
                    <a:pt x="31946" y="1170371"/>
                    <a:pt x="42041" y="1147498"/>
                  </a:cubicBezTo>
                  <a:lnTo>
                    <a:pt x="325465" y="509218"/>
                  </a:lnTo>
                  <a:cubicBezTo>
                    <a:pt x="442771" y="219149"/>
                    <a:pt x="725300" y="16612"/>
                    <a:pt x="1012303" y="16612"/>
                  </a:cubicBezTo>
                  <a:lnTo>
                    <a:pt x="1664766" y="16612"/>
                  </a:lnTo>
                  <a:lnTo>
                    <a:pt x="1121941" y="1216756"/>
                  </a:lnTo>
                  <a:lnTo>
                    <a:pt x="1140214" y="1216756"/>
                  </a:lnTo>
                  <a:lnTo>
                    <a:pt x="1690451" y="0"/>
                  </a:lnTo>
                  <a:lnTo>
                    <a:pt x="1012303" y="0"/>
                  </a:lnTo>
                  <a:cubicBezTo>
                    <a:pt x="718656" y="0"/>
                    <a:pt x="429864" y="206882"/>
                    <a:pt x="310131" y="502829"/>
                  </a:cubicBezTo>
                  <a:lnTo>
                    <a:pt x="26835" y="1140725"/>
                  </a:lnTo>
                  <a:cubicBezTo>
                    <a:pt x="15717" y="1165771"/>
                    <a:pt x="6900" y="1191200"/>
                    <a:pt x="0" y="1216756"/>
                  </a:cubicBezTo>
                  <a:lnTo>
                    <a:pt x="17251" y="1216756"/>
                  </a:lnTo>
                  <a:close/>
                </a:path>
              </a:pathLst>
            </a:custGeom>
            <a:gradFill>
              <a:gsLst>
                <a:gs pos="10000">
                  <a:srgbClr val="D17393"/>
                </a:gs>
                <a:gs pos="86000">
                  <a:schemeClr val="accent5"/>
                </a:gs>
              </a:gsLst>
              <a:lin ang="17699947" scaled="1"/>
            </a:gradFill>
            <a:ln w="127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Graphic 6">
              <a:extLst>
                <a:ext uri="{FF2B5EF4-FFF2-40B4-BE49-F238E27FC236}">
                  <a16:creationId xmlns:a16="http://schemas.microsoft.com/office/drawing/2014/main" id="{45B81859-1688-D2D0-3518-D78BEA75D055}"/>
                </a:ext>
              </a:extLst>
            </p:cNvPr>
            <p:cNvSpPr/>
            <p:nvPr/>
          </p:nvSpPr>
          <p:spPr>
            <a:xfrm>
              <a:off x="6329229" y="0"/>
              <a:ext cx="2819865" cy="2956866"/>
            </a:xfrm>
            <a:custGeom>
              <a:avLst/>
              <a:gdLst>
                <a:gd name="connsiteX0" fmla="*/ 1896442 w 2819865"/>
                <a:gd name="connsiteY0" fmla="*/ 246968 h 2956866"/>
                <a:gd name="connsiteX1" fmla="*/ 762988 w 2819865"/>
                <a:gd name="connsiteY1" fmla="*/ 2940181 h 2956866"/>
                <a:gd name="connsiteX2" fmla="*/ 708474 w 2819865"/>
                <a:gd name="connsiteY2" fmla="*/ 2940181 h 2956866"/>
                <a:gd name="connsiteX3" fmla="*/ 108185 w 2819865"/>
                <a:gd name="connsiteY3" fmla="*/ 2664683 h 2956866"/>
                <a:gd name="connsiteX4" fmla="*/ 74942 w 2819865"/>
                <a:gd name="connsiteY4" fmla="*/ 2074838 h 2956866"/>
                <a:gd name="connsiteX5" fmla="*/ 973146 w 2819865"/>
                <a:gd name="connsiteY5" fmla="*/ 0 h 2956866"/>
                <a:gd name="connsiteX6" fmla="*/ 955060 w 2819865"/>
                <a:gd name="connsiteY6" fmla="*/ 0 h 2956866"/>
                <a:gd name="connsiteX7" fmla="*/ 59785 w 2819865"/>
                <a:gd name="connsiteY7" fmla="*/ 2068469 h 2956866"/>
                <a:gd name="connsiteX8" fmla="*/ 94429 w 2819865"/>
                <a:gd name="connsiteY8" fmla="*/ 2673981 h 2956866"/>
                <a:gd name="connsiteX9" fmla="*/ 708474 w 2819865"/>
                <a:gd name="connsiteY9" fmla="*/ 2956867 h 2956866"/>
                <a:gd name="connsiteX10" fmla="*/ 773941 w 2819865"/>
                <a:gd name="connsiteY10" fmla="*/ 2956867 h 2956866"/>
                <a:gd name="connsiteX11" fmla="*/ 1896442 w 2819865"/>
                <a:gd name="connsiteY11" fmla="*/ 289637 h 2956866"/>
                <a:gd name="connsiteX12" fmla="*/ 2819865 w 2819865"/>
                <a:gd name="connsiteY12" fmla="*/ 2468917 h 2956866"/>
                <a:gd name="connsiteX13" fmla="*/ 2819865 w 2819865"/>
                <a:gd name="connsiteY13" fmla="*/ 2426503 h 2956866"/>
                <a:gd name="connsiteX14" fmla="*/ 1896442 w 2819865"/>
                <a:gd name="connsiteY14" fmla="*/ 246968 h 2956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19865" h="2956866">
                  <a:moveTo>
                    <a:pt x="1896442" y="246968"/>
                  </a:moveTo>
                  <a:lnTo>
                    <a:pt x="762988" y="2940181"/>
                  </a:lnTo>
                  <a:lnTo>
                    <a:pt x="708474" y="2940181"/>
                  </a:lnTo>
                  <a:cubicBezTo>
                    <a:pt x="445075" y="2940181"/>
                    <a:pt x="226256" y="2839815"/>
                    <a:pt x="108185" y="2664683"/>
                  </a:cubicBezTo>
                  <a:cubicBezTo>
                    <a:pt x="-1352" y="2502160"/>
                    <a:pt x="-13070" y="2292638"/>
                    <a:pt x="74942" y="2074838"/>
                  </a:cubicBezTo>
                  <a:lnTo>
                    <a:pt x="973146" y="0"/>
                  </a:lnTo>
                  <a:lnTo>
                    <a:pt x="955060" y="0"/>
                  </a:lnTo>
                  <a:lnTo>
                    <a:pt x="59785" y="2068469"/>
                  </a:lnTo>
                  <a:cubicBezTo>
                    <a:pt x="-30520" y="2291747"/>
                    <a:pt x="-18165" y="2506745"/>
                    <a:pt x="94429" y="2673981"/>
                  </a:cubicBezTo>
                  <a:cubicBezTo>
                    <a:pt x="215684" y="2853698"/>
                    <a:pt x="439471" y="2956867"/>
                    <a:pt x="708474" y="2956867"/>
                  </a:cubicBezTo>
                  <a:lnTo>
                    <a:pt x="773941" y="2956867"/>
                  </a:lnTo>
                  <a:lnTo>
                    <a:pt x="1896442" y="289637"/>
                  </a:lnTo>
                  <a:lnTo>
                    <a:pt x="2819865" y="2468917"/>
                  </a:lnTo>
                  <a:lnTo>
                    <a:pt x="2819865" y="2426503"/>
                  </a:lnTo>
                  <a:lnTo>
                    <a:pt x="1896442" y="24696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20000">
                  <a:srgbClr val="23AAD7"/>
                </a:gs>
                <a:gs pos="36000">
                  <a:srgbClr val="23BBDD"/>
                </a:gs>
                <a:gs pos="48000">
                  <a:srgbClr val="23C1E0"/>
                </a:gs>
                <a:gs pos="56000">
                  <a:srgbClr val="32C1D0"/>
                </a:gs>
                <a:gs pos="66000">
                  <a:srgbClr val="59C2A8"/>
                </a:gs>
                <a:gs pos="80000">
                  <a:srgbClr val="9AC466"/>
                </a:gs>
              </a:gsLst>
              <a:lin ang="17699952" scaled="1"/>
            </a:gradFill>
            <a:ln w="127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Graphic 10">
              <a:extLst>
                <a:ext uri="{FF2B5EF4-FFF2-40B4-BE49-F238E27FC236}">
                  <a16:creationId xmlns:a16="http://schemas.microsoft.com/office/drawing/2014/main" id="{A503AA00-59BE-C9A8-788E-5FD6E66236A6}"/>
                </a:ext>
              </a:extLst>
            </p:cNvPr>
            <p:cNvSpPr/>
            <p:nvPr/>
          </p:nvSpPr>
          <p:spPr>
            <a:xfrm>
              <a:off x="7599871" y="2807251"/>
              <a:ext cx="1272521" cy="1272521"/>
            </a:xfrm>
            <a:custGeom>
              <a:avLst/>
              <a:gdLst>
                <a:gd name="connsiteX0" fmla="*/ 636261 w 1272521"/>
                <a:gd name="connsiteY0" fmla="*/ 1272398 h 1272521"/>
                <a:gd name="connsiteX1" fmla="*/ 0 w 1272521"/>
                <a:gd name="connsiteY1" fmla="*/ 636261 h 1272521"/>
                <a:gd name="connsiteX2" fmla="*/ 636261 w 1272521"/>
                <a:gd name="connsiteY2" fmla="*/ 0 h 1272521"/>
                <a:gd name="connsiteX3" fmla="*/ 1272521 w 1272521"/>
                <a:gd name="connsiteY3" fmla="*/ 636261 h 1272521"/>
                <a:gd name="connsiteX4" fmla="*/ 636261 w 1272521"/>
                <a:gd name="connsiteY4" fmla="*/ 1272521 h 1272521"/>
                <a:gd name="connsiteX5" fmla="*/ 636261 w 1272521"/>
                <a:gd name="connsiteY5" fmla="*/ 16027 h 1272521"/>
                <a:gd name="connsiteX6" fmla="*/ 16027 w 1272521"/>
                <a:gd name="connsiteY6" fmla="*/ 636261 h 1272521"/>
                <a:gd name="connsiteX7" fmla="*/ 636261 w 1272521"/>
                <a:gd name="connsiteY7" fmla="*/ 1256495 h 1272521"/>
                <a:gd name="connsiteX8" fmla="*/ 1256495 w 1272521"/>
                <a:gd name="connsiteY8" fmla="*/ 636261 h 1272521"/>
                <a:gd name="connsiteX9" fmla="*/ 636261 w 1272521"/>
                <a:gd name="connsiteY9" fmla="*/ 16027 h 127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2521" h="1272521">
                  <a:moveTo>
                    <a:pt x="636261" y="1272398"/>
                  </a:moveTo>
                  <a:cubicBezTo>
                    <a:pt x="285399" y="1272398"/>
                    <a:pt x="0" y="986999"/>
                    <a:pt x="0" y="636261"/>
                  </a:cubicBezTo>
                  <a:cubicBezTo>
                    <a:pt x="0" y="285522"/>
                    <a:pt x="285399" y="0"/>
                    <a:pt x="636261" y="0"/>
                  </a:cubicBezTo>
                  <a:cubicBezTo>
                    <a:pt x="987122" y="0"/>
                    <a:pt x="1272521" y="285399"/>
                    <a:pt x="1272521" y="636261"/>
                  </a:cubicBezTo>
                  <a:cubicBezTo>
                    <a:pt x="1272521" y="987122"/>
                    <a:pt x="987122" y="1272521"/>
                    <a:pt x="636261" y="1272521"/>
                  </a:cubicBezTo>
                  <a:close/>
                  <a:moveTo>
                    <a:pt x="636261" y="16027"/>
                  </a:moveTo>
                  <a:cubicBezTo>
                    <a:pt x="294275" y="16027"/>
                    <a:pt x="16027" y="294275"/>
                    <a:pt x="16027" y="636261"/>
                  </a:cubicBezTo>
                  <a:cubicBezTo>
                    <a:pt x="16027" y="978246"/>
                    <a:pt x="294275" y="1256495"/>
                    <a:pt x="636261" y="1256495"/>
                  </a:cubicBezTo>
                  <a:cubicBezTo>
                    <a:pt x="978246" y="1256495"/>
                    <a:pt x="1256495" y="978246"/>
                    <a:pt x="1256495" y="636261"/>
                  </a:cubicBezTo>
                  <a:cubicBezTo>
                    <a:pt x="1256495" y="294275"/>
                    <a:pt x="978246" y="16027"/>
                    <a:pt x="636261" y="16027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31000">
                  <a:srgbClr val="2F7EBC"/>
                </a:gs>
                <a:gs pos="64000">
                  <a:srgbClr val="1590C2"/>
                </a:gs>
                <a:gs pos="100000">
                  <a:schemeClr val="accent4"/>
                </a:gs>
              </a:gsLst>
              <a:lin ang="17700048" scaled="1"/>
            </a:gradFill>
            <a:ln w="122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219075" y="2587248"/>
            <a:ext cx="6633274" cy="902085"/>
          </a:xfrm>
          <a:noFill/>
        </p:spPr>
        <p:txBody>
          <a:bodyPr lIns="0" anchor="t" anchorCtr="0">
            <a:normAutofit/>
          </a:bodyPr>
          <a:lstStyle>
            <a:lvl1pPr algn="l">
              <a:defRPr sz="2800" baseline="0">
                <a:solidFill>
                  <a:schemeClr val="bg1"/>
                </a:solidFill>
                <a:latin typeface="+mj-lt"/>
                <a:ea typeface="Source Sans Pro Semibold" panose="020B0603030403020204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Chapter Title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B48D88-FB74-F12C-D04F-0AF9C0A1660E}"/>
              </a:ext>
            </a:extLst>
          </p:cNvPr>
          <p:cNvSpPr txBox="1">
            <a:spLocks noChangeAspect="1"/>
          </p:cNvSpPr>
          <p:nvPr/>
        </p:nvSpPr>
        <p:spPr>
          <a:xfrm>
            <a:off x="219075" y="4895026"/>
            <a:ext cx="171260" cy="171260"/>
          </a:xfrm>
          <a:prstGeom prst="ellipse">
            <a:avLst/>
          </a:prstGeom>
          <a:noFill/>
        </p:spPr>
        <p:txBody>
          <a:bodyPr wrap="none" lIns="0" tIns="0" rIns="0" bIns="0" rtlCol="0" anchor="ctr">
            <a:normAutofit/>
          </a:bodyPr>
          <a:lstStyle/>
          <a:p>
            <a:pPr marL="0" lvl="0" indent="-136800" algn="ctr">
              <a:buFontTx/>
              <a:buNone/>
            </a:pPr>
            <a:fld id="{F835BF9B-1E3F-4985-8662-C32EBC97455C}" type="slidenum">
              <a:rPr lang="en-US" sz="700" b="1" smtClean="0">
                <a:solidFill>
                  <a:schemeClr val="tx1"/>
                </a:solidFill>
                <a:latin typeface="+mj-lt"/>
                <a:ea typeface="Source Sans Pro Light" panose="020B0403030403020204" pitchFamily="34" charset="0"/>
                <a:cs typeface="Arial" panose="020B0604020202020204" pitchFamily="34" charset="0"/>
              </a:rPr>
              <a:pPr marL="0" lvl="0" indent="-136800" algn="ctr">
                <a:buFontTx/>
                <a:buNone/>
              </a:pPr>
              <a:t>‹#›</a:t>
            </a:fld>
            <a:endParaRPr lang="en-US" sz="700" b="1" dirty="0">
              <a:solidFill>
                <a:schemeClr val="tx1"/>
              </a:solidFill>
              <a:latin typeface="+mj-lt"/>
              <a:ea typeface="Source Sans Pro Light" panose="020B0403030403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82317A41-52B0-A664-B1D6-56D2D4CF78B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075" y="3407985"/>
            <a:ext cx="6633274" cy="30777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2000">
                <a:solidFill>
                  <a:schemeClr val="bg1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9225429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Dusk">
    <p:bg>
      <p:bgPr>
        <a:gradFill>
          <a:gsLst>
            <a:gs pos="53000">
              <a:srgbClr val="886CBE"/>
            </a:gs>
            <a:gs pos="0">
              <a:schemeClr val="accent6"/>
            </a:gs>
            <a:gs pos="100000">
              <a:schemeClr val="accent5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2396558-C668-530E-529B-1DC56D7C1F3D}"/>
              </a:ext>
            </a:extLst>
          </p:cNvPr>
          <p:cNvGrpSpPr/>
          <p:nvPr/>
        </p:nvGrpSpPr>
        <p:grpSpPr>
          <a:xfrm>
            <a:off x="5022044" y="0"/>
            <a:ext cx="4121956" cy="5144400"/>
            <a:chOff x="5027138" y="0"/>
            <a:chExt cx="4121956" cy="5146311"/>
          </a:xfrm>
        </p:grpSpPr>
        <p:sp>
          <p:nvSpPr>
            <p:cNvPr id="11" name="Graphic 3">
              <a:extLst>
                <a:ext uri="{FF2B5EF4-FFF2-40B4-BE49-F238E27FC236}">
                  <a16:creationId xmlns:a16="http://schemas.microsoft.com/office/drawing/2014/main" id="{3EF7EB82-9264-DFEB-3DA9-07E0071C29A7}"/>
                </a:ext>
              </a:extLst>
            </p:cNvPr>
            <p:cNvSpPr/>
            <p:nvPr/>
          </p:nvSpPr>
          <p:spPr>
            <a:xfrm>
              <a:off x="5027138" y="3929555"/>
              <a:ext cx="1690450" cy="1216756"/>
            </a:xfrm>
            <a:custGeom>
              <a:avLst/>
              <a:gdLst>
                <a:gd name="connsiteX0" fmla="*/ 17251 w 1690450"/>
                <a:gd name="connsiteY0" fmla="*/ 1216756 h 1216756"/>
                <a:gd name="connsiteX1" fmla="*/ 42041 w 1690450"/>
                <a:gd name="connsiteY1" fmla="*/ 1147498 h 1216756"/>
                <a:gd name="connsiteX2" fmla="*/ 325465 w 1690450"/>
                <a:gd name="connsiteY2" fmla="*/ 509218 h 1216756"/>
                <a:gd name="connsiteX3" fmla="*/ 1012303 w 1690450"/>
                <a:gd name="connsiteY3" fmla="*/ 16612 h 1216756"/>
                <a:gd name="connsiteX4" fmla="*/ 1664766 w 1690450"/>
                <a:gd name="connsiteY4" fmla="*/ 16612 h 1216756"/>
                <a:gd name="connsiteX5" fmla="*/ 1121941 w 1690450"/>
                <a:gd name="connsiteY5" fmla="*/ 1216756 h 1216756"/>
                <a:gd name="connsiteX6" fmla="*/ 1140214 w 1690450"/>
                <a:gd name="connsiteY6" fmla="*/ 1216756 h 1216756"/>
                <a:gd name="connsiteX7" fmla="*/ 1690451 w 1690450"/>
                <a:gd name="connsiteY7" fmla="*/ 0 h 1216756"/>
                <a:gd name="connsiteX8" fmla="*/ 1012303 w 1690450"/>
                <a:gd name="connsiteY8" fmla="*/ 0 h 1216756"/>
                <a:gd name="connsiteX9" fmla="*/ 310131 w 1690450"/>
                <a:gd name="connsiteY9" fmla="*/ 502829 h 1216756"/>
                <a:gd name="connsiteX10" fmla="*/ 26835 w 1690450"/>
                <a:gd name="connsiteY10" fmla="*/ 1140725 h 1216756"/>
                <a:gd name="connsiteX11" fmla="*/ 0 w 1690450"/>
                <a:gd name="connsiteY11" fmla="*/ 1216756 h 1216756"/>
                <a:gd name="connsiteX12" fmla="*/ 17251 w 1690450"/>
                <a:gd name="connsiteY12" fmla="*/ 1216756 h 1216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90450" h="1216756">
                  <a:moveTo>
                    <a:pt x="17251" y="1216756"/>
                  </a:moveTo>
                  <a:cubicBezTo>
                    <a:pt x="23768" y="1193500"/>
                    <a:pt x="31946" y="1170371"/>
                    <a:pt x="42041" y="1147498"/>
                  </a:cubicBezTo>
                  <a:lnTo>
                    <a:pt x="325465" y="509218"/>
                  </a:lnTo>
                  <a:cubicBezTo>
                    <a:pt x="442771" y="219149"/>
                    <a:pt x="725300" y="16612"/>
                    <a:pt x="1012303" y="16612"/>
                  </a:cubicBezTo>
                  <a:lnTo>
                    <a:pt x="1664766" y="16612"/>
                  </a:lnTo>
                  <a:lnTo>
                    <a:pt x="1121941" y="1216756"/>
                  </a:lnTo>
                  <a:lnTo>
                    <a:pt x="1140214" y="1216756"/>
                  </a:lnTo>
                  <a:lnTo>
                    <a:pt x="1690451" y="0"/>
                  </a:lnTo>
                  <a:lnTo>
                    <a:pt x="1012303" y="0"/>
                  </a:lnTo>
                  <a:cubicBezTo>
                    <a:pt x="718656" y="0"/>
                    <a:pt x="429864" y="206882"/>
                    <a:pt x="310131" y="502829"/>
                  </a:cubicBezTo>
                  <a:lnTo>
                    <a:pt x="26835" y="1140725"/>
                  </a:lnTo>
                  <a:cubicBezTo>
                    <a:pt x="15717" y="1165771"/>
                    <a:pt x="6900" y="1191200"/>
                    <a:pt x="0" y="1216756"/>
                  </a:cubicBezTo>
                  <a:lnTo>
                    <a:pt x="17251" y="1216756"/>
                  </a:lnTo>
                  <a:close/>
                </a:path>
              </a:pathLst>
            </a:custGeom>
            <a:gradFill>
              <a:gsLst>
                <a:gs pos="10000">
                  <a:srgbClr val="D17393"/>
                </a:gs>
                <a:gs pos="86000">
                  <a:schemeClr val="accent5"/>
                </a:gs>
              </a:gsLst>
              <a:lin ang="17699947" scaled="1"/>
            </a:gradFill>
            <a:ln w="127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Graphic 6">
              <a:extLst>
                <a:ext uri="{FF2B5EF4-FFF2-40B4-BE49-F238E27FC236}">
                  <a16:creationId xmlns:a16="http://schemas.microsoft.com/office/drawing/2014/main" id="{A19AAD4E-2176-C6B9-058C-BDFC43534466}"/>
                </a:ext>
              </a:extLst>
            </p:cNvPr>
            <p:cNvSpPr/>
            <p:nvPr/>
          </p:nvSpPr>
          <p:spPr>
            <a:xfrm>
              <a:off x="6329229" y="0"/>
              <a:ext cx="2819865" cy="2956866"/>
            </a:xfrm>
            <a:custGeom>
              <a:avLst/>
              <a:gdLst>
                <a:gd name="connsiteX0" fmla="*/ 1896442 w 2819865"/>
                <a:gd name="connsiteY0" fmla="*/ 246968 h 2956866"/>
                <a:gd name="connsiteX1" fmla="*/ 762988 w 2819865"/>
                <a:gd name="connsiteY1" fmla="*/ 2940181 h 2956866"/>
                <a:gd name="connsiteX2" fmla="*/ 708474 w 2819865"/>
                <a:gd name="connsiteY2" fmla="*/ 2940181 h 2956866"/>
                <a:gd name="connsiteX3" fmla="*/ 108185 w 2819865"/>
                <a:gd name="connsiteY3" fmla="*/ 2664683 h 2956866"/>
                <a:gd name="connsiteX4" fmla="*/ 74942 w 2819865"/>
                <a:gd name="connsiteY4" fmla="*/ 2074838 h 2956866"/>
                <a:gd name="connsiteX5" fmla="*/ 973146 w 2819865"/>
                <a:gd name="connsiteY5" fmla="*/ 0 h 2956866"/>
                <a:gd name="connsiteX6" fmla="*/ 955060 w 2819865"/>
                <a:gd name="connsiteY6" fmla="*/ 0 h 2956866"/>
                <a:gd name="connsiteX7" fmla="*/ 59785 w 2819865"/>
                <a:gd name="connsiteY7" fmla="*/ 2068469 h 2956866"/>
                <a:gd name="connsiteX8" fmla="*/ 94429 w 2819865"/>
                <a:gd name="connsiteY8" fmla="*/ 2673981 h 2956866"/>
                <a:gd name="connsiteX9" fmla="*/ 708474 w 2819865"/>
                <a:gd name="connsiteY9" fmla="*/ 2956867 h 2956866"/>
                <a:gd name="connsiteX10" fmla="*/ 773941 w 2819865"/>
                <a:gd name="connsiteY10" fmla="*/ 2956867 h 2956866"/>
                <a:gd name="connsiteX11" fmla="*/ 1896442 w 2819865"/>
                <a:gd name="connsiteY11" fmla="*/ 289637 h 2956866"/>
                <a:gd name="connsiteX12" fmla="*/ 2819865 w 2819865"/>
                <a:gd name="connsiteY12" fmla="*/ 2468917 h 2956866"/>
                <a:gd name="connsiteX13" fmla="*/ 2819865 w 2819865"/>
                <a:gd name="connsiteY13" fmla="*/ 2426503 h 2956866"/>
                <a:gd name="connsiteX14" fmla="*/ 1896442 w 2819865"/>
                <a:gd name="connsiteY14" fmla="*/ 246968 h 2956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19865" h="2956866">
                  <a:moveTo>
                    <a:pt x="1896442" y="246968"/>
                  </a:moveTo>
                  <a:lnTo>
                    <a:pt x="762988" y="2940181"/>
                  </a:lnTo>
                  <a:lnTo>
                    <a:pt x="708474" y="2940181"/>
                  </a:lnTo>
                  <a:cubicBezTo>
                    <a:pt x="445075" y="2940181"/>
                    <a:pt x="226256" y="2839815"/>
                    <a:pt x="108185" y="2664683"/>
                  </a:cubicBezTo>
                  <a:cubicBezTo>
                    <a:pt x="-1352" y="2502160"/>
                    <a:pt x="-13070" y="2292638"/>
                    <a:pt x="74942" y="2074838"/>
                  </a:cubicBezTo>
                  <a:lnTo>
                    <a:pt x="973146" y="0"/>
                  </a:lnTo>
                  <a:lnTo>
                    <a:pt x="955060" y="0"/>
                  </a:lnTo>
                  <a:lnTo>
                    <a:pt x="59785" y="2068469"/>
                  </a:lnTo>
                  <a:cubicBezTo>
                    <a:pt x="-30520" y="2291747"/>
                    <a:pt x="-18165" y="2506745"/>
                    <a:pt x="94429" y="2673981"/>
                  </a:cubicBezTo>
                  <a:cubicBezTo>
                    <a:pt x="215684" y="2853698"/>
                    <a:pt x="439471" y="2956867"/>
                    <a:pt x="708474" y="2956867"/>
                  </a:cubicBezTo>
                  <a:lnTo>
                    <a:pt x="773941" y="2956867"/>
                  </a:lnTo>
                  <a:lnTo>
                    <a:pt x="1896442" y="289637"/>
                  </a:lnTo>
                  <a:lnTo>
                    <a:pt x="2819865" y="2468917"/>
                  </a:lnTo>
                  <a:lnTo>
                    <a:pt x="2819865" y="2426503"/>
                  </a:lnTo>
                  <a:lnTo>
                    <a:pt x="1896442" y="24696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20000">
                  <a:srgbClr val="23AAD7"/>
                </a:gs>
                <a:gs pos="36000">
                  <a:srgbClr val="23BBDD"/>
                </a:gs>
                <a:gs pos="48000">
                  <a:srgbClr val="23C1E0"/>
                </a:gs>
                <a:gs pos="56000">
                  <a:srgbClr val="32C1D0"/>
                </a:gs>
                <a:gs pos="66000">
                  <a:srgbClr val="59C2A8"/>
                </a:gs>
                <a:gs pos="80000">
                  <a:srgbClr val="9AC466"/>
                </a:gs>
              </a:gsLst>
              <a:lin ang="17699952" scaled="1"/>
            </a:gradFill>
            <a:ln w="127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Graphic 10">
              <a:extLst>
                <a:ext uri="{FF2B5EF4-FFF2-40B4-BE49-F238E27FC236}">
                  <a16:creationId xmlns:a16="http://schemas.microsoft.com/office/drawing/2014/main" id="{304292E1-C414-EBD9-B60D-E71658E6E9F8}"/>
                </a:ext>
              </a:extLst>
            </p:cNvPr>
            <p:cNvSpPr/>
            <p:nvPr/>
          </p:nvSpPr>
          <p:spPr>
            <a:xfrm>
              <a:off x="7599871" y="2807251"/>
              <a:ext cx="1272521" cy="1272521"/>
            </a:xfrm>
            <a:custGeom>
              <a:avLst/>
              <a:gdLst>
                <a:gd name="connsiteX0" fmla="*/ 636261 w 1272521"/>
                <a:gd name="connsiteY0" fmla="*/ 1272398 h 1272521"/>
                <a:gd name="connsiteX1" fmla="*/ 0 w 1272521"/>
                <a:gd name="connsiteY1" fmla="*/ 636261 h 1272521"/>
                <a:gd name="connsiteX2" fmla="*/ 636261 w 1272521"/>
                <a:gd name="connsiteY2" fmla="*/ 0 h 1272521"/>
                <a:gd name="connsiteX3" fmla="*/ 1272521 w 1272521"/>
                <a:gd name="connsiteY3" fmla="*/ 636261 h 1272521"/>
                <a:gd name="connsiteX4" fmla="*/ 636261 w 1272521"/>
                <a:gd name="connsiteY4" fmla="*/ 1272521 h 1272521"/>
                <a:gd name="connsiteX5" fmla="*/ 636261 w 1272521"/>
                <a:gd name="connsiteY5" fmla="*/ 16027 h 1272521"/>
                <a:gd name="connsiteX6" fmla="*/ 16027 w 1272521"/>
                <a:gd name="connsiteY6" fmla="*/ 636261 h 1272521"/>
                <a:gd name="connsiteX7" fmla="*/ 636261 w 1272521"/>
                <a:gd name="connsiteY7" fmla="*/ 1256495 h 1272521"/>
                <a:gd name="connsiteX8" fmla="*/ 1256495 w 1272521"/>
                <a:gd name="connsiteY8" fmla="*/ 636261 h 1272521"/>
                <a:gd name="connsiteX9" fmla="*/ 636261 w 1272521"/>
                <a:gd name="connsiteY9" fmla="*/ 16027 h 127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2521" h="1272521">
                  <a:moveTo>
                    <a:pt x="636261" y="1272398"/>
                  </a:moveTo>
                  <a:cubicBezTo>
                    <a:pt x="285399" y="1272398"/>
                    <a:pt x="0" y="986999"/>
                    <a:pt x="0" y="636261"/>
                  </a:cubicBezTo>
                  <a:cubicBezTo>
                    <a:pt x="0" y="285522"/>
                    <a:pt x="285399" y="0"/>
                    <a:pt x="636261" y="0"/>
                  </a:cubicBezTo>
                  <a:cubicBezTo>
                    <a:pt x="987122" y="0"/>
                    <a:pt x="1272521" y="285399"/>
                    <a:pt x="1272521" y="636261"/>
                  </a:cubicBezTo>
                  <a:cubicBezTo>
                    <a:pt x="1272521" y="987122"/>
                    <a:pt x="987122" y="1272521"/>
                    <a:pt x="636261" y="1272521"/>
                  </a:cubicBezTo>
                  <a:close/>
                  <a:moveTo>
                    <a:pt x="636261" y="16027"/>
                  </a:moveTo>
                  <a:cubicBezTo>
                    <a:pt x="294275" y="16027"/>
                    <a:pt x="16027" y="294275"/>
                    <a:pt x="16027" y="636261"/>
                  </a:cubicBezTo>
                  <a:cubicBezTo>
                    <a:pt x="16027" y="978246"/>
                    <a:pt x="294275" y="1256495"/>
                    <a:pt x="636261" y="1256495"/>
                  </a:cubicBezTo>
                  <a:cubicBezTo>
                    <a:pt x="978246" y="1256495"/>
                    <a:pt x="1256495" y="978246"/>
                    <a:pt x="1256495" y="636261"/>
                  </a:cubicBezTo>
                  <a:cubicBezTo>
                    <a:pt x="1256495" y="294275"/>
                    <a:pt x="978246" y="16027"/>
                    <a:pt x="636261" y="16027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31000">
                  <a:srgbClr val="2F7EBC"/>
                </a:gs>
                <a:gs pos="64000">
                  <a:srgbClr val="1590C2"/>
                </a:gs>
                <a:gs pos="100000">
                  <a:schemeClr val="accent4"/>
                </a:gs>
              </a:gsLst>
              <a:lin ang="17700048" scaled="1"/>
            </a:gradFill>
            <a:ln w="122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219075" y="2587248"/>
            <a:ext cx="6633274" cy="902085"/>
          </a:xfrm>
          <a:noFill/>
        </p:spPr>
        <p:txBody>
          <a:bodyPr lIns="0" anchor="t" anchorCtr="0">
            <a:normAutofit/>
          </a:bodyPr>
          <a:lstStyle>
            <a:lvl1pPr algn="l">
              <a:defRPr sz="2800" baseline="0">
                <a:solidFill>
                  <a:schemeClr val="bg1"/>
                </a:solidFill>
                <a:latin typeface="+mj-lt"/>
                <a:ea typeface="Source Sans Pro Semibold" panose="020B0603030403020204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Chapter Title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32FCA7-57A0-73F4-9BC9-452EDACA815A}"/>
              </a:ext>
            </a:extLst>
          </p:cNvPr>
          <p:cNvSpPr txBox="1">
            <a:spLocks noChangeAspect="1"/>
          </p:cNvSpPr>
          <p:nvPr/>
        </p:nvSpPr>
        <p:spPr>
          <a:xfrm>
            <a:off x="219075" y="4895026"/>
            <a:ext cx="171260" cy="171260"/>
          </a:xfrm>
          <a:prstGeom prst="ellipse">
            <a:avLst/>
          </a:prstGeom>
          <a:noFill/>
        </p:spPr>
        <p:txBody>
          <a:bodyPr wrap="none" lIns="0" tIns="0" rIns="0" bIns="0" rtlCol="0" anchor="ctr">
            <a:normAutofit/>
          </a:bodyPr>
          <a:lstStyle/>
          <a:p>
            <a:pPr marL="0" lvl="0" indent="-136800" algn="ctr">
              <a:buFontTx/>
              <a:buNone/>
            </a:pPr>
            <a:fld id="{F835BF9B-1E3F-4985-8662-C32EBC97455C}" type="slidenum">
              <a:rPr lang="en-US" sz="700" b="1" smtClean="0">
                <a:solidFill>
                  <a:schemeClr val="tx1"/>
                </a:solidFill>
                <a:latin typeface="+mj-lt"/>
                <a:ea typeface="Source Sans Pro Light" panose="020B0403030403020204" pitchFamily="34" charset="0"/>
                <a:cs typeface="Arial" panose="020B0604020202020204" pitchFamily="34" charset="0"/>
              </a:rPr>
              <a:pPr marL="0" lvl="0" indent="-136800" algn="ctr">
                <a:buFontTx/>
                <a:buNone/>
              </a:pPr>
              <a:t>‹#›</a:t>
            </a:fld>
            <a:endParaRPr lang="en-US" sz="700" b="1" dirty="0">
              <a:solidFill>
                <a:schemeClr val="tx1"/>
              </a:solidFill>
              <a:latin typeface="+mj-lt"/>
              <a:ea typeface="Source Sans Pro Light" panose="020B0403030403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7002528C-367C-B704-7464-EB7D267CE6A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075" y="3407985"/>
            <a:ext cx="6633274" cy="30777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2000">
                <a:solidFill>
                  <a:schemeClr val="bg1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01650466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Spectru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04F0F735-88FF-4290-A0BA-D7470FB027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19075" y="2587248"/>
            <a:ext cx="6633274" cy="902085"/>
          </a:xfrm>
        </p:spPr>
        <p:txBody>
          <a:bodyPr lIns="0" anchor="t" anchorCtr="0">
            <a:normAutofit/>
          </a:bodyPr>
          <a:lstStyle>
            <a:lvl1pPr algn="l">
              <a:defRPr sz="2800" baseline="0">
                <a:solidFill>
                  <a:schemeClr val="tx1"/>
                </a:solidFill>
                <a:latin typeface="+mj-lt"/>
                <a:ea typeface="Source Sans Pro Semibold" panose="020B0603030403020204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Chapter Title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B9989FD-EFE5-655B-7BB6-BDFFA780FA99}"/>
              </a:ext>
            </a:extLst>
          </p:cNvPr>
          <p:cNvSpPr/>
          <p:nvPr/>
        </p:nvSpPr>
        <p:spPr>
          <a:xfrm>
            <a:off x="219074" y="2463078"/>
            <a:ext cx="8705850" cy="9144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6"/>
              </a:gs>
              <a:gs pos="100000">
                <a:schemeClr val="accent4"/>
              </a:gs>
              <a:gs pos="75000">
                <a:schemeClr val="accent5"/>
              </a:gs>
              <a:gs pos="25000">
                <a:srgbClr val="FFC8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300" dirty="0">
              <a:latin typeface="Arial" panose="020B0604020202020204" pitchFamily="34" charset="0"/>
            </a:endParaRPr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AE41ACB4-B74E-447F-0C3E-573C5FB0C2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075" y="3407985"/>
            <a:ext cx="6633274" cy="30777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2000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5152442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7872502-9D9E-A2E5-9CF8-A87A4BDE2513}"/>
              </a:ext>
            </a:extLst>
          </p:cNvPr>
          <p:cNvGrpSpPr/>
          <p:nvPr/>
        </p:nvGrpSpPr>
        <p:grpSpPr>
          <a:xfrm>
            <a:off x="5022044" y="0"/>
            <a:ext cx="4121956" cy="5144400"/>
            <a:chOff x="5027138" y="0"/>
            <a:chExt cx="4121956" cy="5146311"/>
          </a:xfrm>
        </p:grpSpPr>
        <p:sp>
          <p:nvSpPr>
            <p:cNvPr id="7" name="Graphic 3">
              <a:extLst>
                <a:ext uri="{FF2B5EF4-FFF2-40B4-BE49-F238E27FC236}">
                  <a16:creationId xmlns:a16="http://schemas.microsoft.com/office/drawing/2014/main" id="{FC6BC042-B290-85E9-6FA2-091E731F5D83}"/>
                </a:ext>
              </a:extLst>
            </p:cNvPr>
            <p:cNvSpPr/>
            <p:nvPr/>
          </p:nvSpPr>
          <p:spPr>
            <a:xfrm>
              <a:off x="5027138" y="3929555"/>
              <a:ext cx="1690450" cy="1216756"/>
            </a:xfrm>
            <a:custGeom>
              <a:avLst/>
              <a:gdLst>
                <a:gd name="connsiteX0" fmla="*/ 17251 w 1690450"/>
                <a:gd name="connsiteY0" fmla="*/ 1216756 h 1216756"/>
                <a:gd name="connsiteX1" fmla="*/ 42041 w 1690450"/>
                <a:gd name="connsiteY1" fmla="*/ 1147498 h 1216756"/>
                <a:gd name="connsiteX2" fmla="*/ 325465 w 1690450"/>
                <a:gd name="connsiteY2" fmla="*/ 509218 h 1216756"/>
                <a:gd name="connsiteX3" fmla="*/ 1012303 w 1690450"/>
                <a:gd name="connsiteY3" fmla="*/ 16612 h 1216756"/>
                <a:gd name="connsiteX4" fmla="*/ 1664766 w 1690450"/>
                <a:gd name="connsiteY4" fmla="*/ 16612 h 1216756"/>
                <a:gd name="connsiteX5" fmla="*/ 1121941 w 1690450"/>
                <a:gd name="connsiteY5" fmla="*/ 1216756 h 1216756"/>
                <a:gd name="connsiteX6" fmla="*/ 1140214 w 1690450"/>
                <a:gd name="connsiteY6" fmla="*/ 1216756 h 1216756"/>
                <a:gd name="connsiteX7" fmla="*/ 1690451 w 1690450"/>
                <a:gd name="connsiteY7" fmla="*/ 0 h 1216756"/>
                <a:gd name="connsiteX8" fmla="*/ 1012303 w 1690450"/>
                <a:gd name="connsiteY8" fmla="*/ 0 h 1216756"/>
                <a:gd name="connsiteX9" fmla="*/ 310131 w 1690450"/>
                <a:gd name="connsiteY9" fmla="*/ 502829 h 1216756"/>
                <a:gd name="connsiteX10" fmla="*/ 26835 w 1690450"/>
                <a:gd name="connsiteY10" fmla="*/ 1140725 h 1216756"/>
                <a:gd name="connsiteX11" fmla="*/ 0 w 1690450"/>
                <a:gd name="connsiteY11" fmla="*/ 1216756 h 1216756"/>
                <a:gd name="connsiteX12" fmla="*/ 17251 w 1690450"/>
                <a:gd name="connsiteY12" fmla="*/ 1216756 h 1216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90450" h="1216756">
                  <a:moveTo>
                    <a:pt x="17251" y="1216756"/>
                  </a:moveTo>
                  <a:cubicBezTo>
                    <a:pt x="23768" y="1193500"/>
                    <a:pt x="31946" y="1170371"/>
                    <a:pt x="42041" y="1147498"/>
                  </a:cubicBezTo>
                  <a:lnTo>
                    <a:pt x="325465" y="509218"/>
                  </a:lnTo>
                  <a:cubicBezTo>
                    <a:pt x="442771" y="219149"/>
                    <a:pt x="725300" y="16612"/>
                    <a:pt x="1012303" y="16612"/>
                  </a:cubicBezTo>
                  <a:lnTo>
                    <a:pt x="1664766" y="16612"/>
                  </a:lnTo>
                  <a:lnTo>
                    <a:pt x="1121941" y="1216756"/>
                  </a:lnTo>
                  <a:lnTo>
                    <a:pt x="1140214" y="1216756"/>
                  </a:lnTo>
                  <a:lnTo>
                    <a:pt x="1690451" y="0"/>
                  </a:lnTo>
                  <a:lnTo>
                    <a:pt x="1012303" y="0"/>
                  </a:lnTo>
                  <a:cubicBezTo>
                    <a:pt x="718656" y="0"/>
                    <a:pt x="429864" y="206882"/>
                    <a:pt x="310131" y="502829"/>
                  </a:cubicBezTo>
                  <a:lnTo>
                    <a:pt x="26835" y="1140725"/>
                  </a:lnTo>
                  <a:cubicBezTo>
                    <a:pt x="15717" y="1165771"/>
                    <a:pt x="6900" y="1191200"/>
                    <a:pt x="0" y="1216756"/>
                  </a:cubicBezTo>
                  <a:lnTo>
                    <a:pt x="17251" y="1216756"/>
                  </a:lnTo>
                  <a:close/>
                </a:path>
              </a:pathLst>
            </a:custGeom>
            <a:gradFill>
              <a:gsLst>
                <a:gs pos="10000">
                  <a:srgbClr val="D17393"/>
                </a:gs>
                <a:gs pos="86000">
                  <a:schemeClr val="accent5"/>
                </a:gs>
              </a:gsLst>
              <a:lin ang="17699947" scaled="1"/>
            </a:gradFill>
            <a:ln w="127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Graphic 6">
              <a:extLst>
                <a:ext uri="{FF2B5EF4-FFF2-40B4-BE49-F238E27FC236}">
                  <a16:creationId xmlns:a16="http://schemas.microsoft.com/office/drawing/2014/main" id="{6D2296EC-EE57-F13F-76FE-122993A80530}"/>
                </a:ext>
              </a:extLst>
            </p:cNvPr>
            <p:cNvSpPr/>
            <p:nvPr/>
          </p:nvSpPr>
          <p:spPr>
            <a:xfrm>
              <a:off x="6329229" y="0"/>
              <a:ext cx="2819865" cy="2956866"/>
            </a:xfrm>
            <a:custGeom>
              <a:avLst/>
              <a:gdLst>
                <a:gd name="connsiteX0" fmla="*/ 1896442 w 2819865"/>
                <a:gd name="connsiteY0" fmla="*/ 246968 h 2956866"/>
                <a:gd name="connsiteX1" fmla="*/ 762988 w 2819865"/>
                <a:gd name="connsiteY1" fmla="*/ 2940181 h 2956866"/>
                <a:gd name="connsiteX2" fmla="*/ 708474 w 2819865"/>
                <a:gd name="connsiteY2" fmla="*/ 2940181 h 2956866"/>
                <a:gd name="connsiteX3" fmla="*/ 108185 w 2819865"/>
                <a:gd name="connsiteY3" fmla="*/ 2664683 h 2956866"/>
                <a:gd name="connsiteX4" fmla="*/ 74942 w 2819865"/>
                <a:gd name="connsiteY4" fmla="*/ 2074838 h 2956866"/>
                <a:gd name="connsiteX5" fmla="*/ 973146 w 2819865"/>
                <a:gd name="connsiteY5" fmla="*/ 0 h 2956866"/>
                <a:gd name="connsiteX6" fmla="*/ 955060 w 2819865"/>
                <a:gd name="connsiteY6" fmla="*/ 0 h 2956866"/>
                <a:gd name="connsiteX7" fmla="*/ 59785 w 2819865"/>
                <a:gd name="connsiteY7" fmla="*/ 2068469 h 2956866"/>
                <a:gd name="connsiteX8" fmla="*/ 94429 w 2819865"/>
                <a:gd name="connsiteY8" fmla="*/ 2673981 h 2956866"/>
                <a:gd name="connsiteX9" fmla="*/ 708474 w 2819865"/>
                <a:gd name="connsiteY9" fmla="*/ 2956867 h 2956866"/>
                <a:gd name="connsiteX10" fmla="*/ 773941 w 2819865"/>
                <a:gd name="connsiteY10" fmla="*/ 2956867 h 2956866"/>
                <a:gd name="connsiteX11" fmla="*/ 1896442 w 2819865"/>
                <a:gd name="connsiteY11" fmla="*/ 289637 h 2956866"/>
                <a:gd name="connsiteX12" fmla="*/ 2819865 w 2819865"/>
                <a:gd name="connsiteY12" fmla="*/ 2468917 h 2956866"/>
                <a:gd name="connsiteX13" fmla="*/ 2819865 w 2819865"/>
                <a:gd name="connsiteY13" fmla="*/ 2426503 h 2956866"/>
                <a:gd name="connsiteX14" fmla="*/ 1896442 w 2819865"/>
                <a:gd name="connsiteY14" fmla="*/ 246968 h 2956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19865" h="2956866">
                  <a:moveTo>
                    <a:pt x="1896442" y="246968"/>
                  </a:moveTo>
                  <a:lnTo>
                    <a:pt x="762988" y="2940181"/>
                  </a:lnTo>
                  <a:lnTo>
                    <a:pt x="708474" y="2940181"/>
                  </a:lnTo>
                  <a:cubicBezTo>
                    <a:pt x="445075" y="2940181"/>
                    <a:pt x="226256" y="2839815"/>
                    <a:pt x="108185" y="2664683"/>
                  </a:cubicBezTo>
                  <a:cubicBezTo>
                    <a:pt x="-1352" y="2502160"/>
                    <a:pt x="-13070" y="2292638"/>
                    <a:pt x="74942" y="2074838"/>
                  </a:cubicBezTo>
                  <a:lnTo>
                    <a:pt x="973146" y="0"/>
                  </a:lnTo>
                  <a:lnTo>
                    <a:pt x="955060" y="0"/>
                  </a:lnTo>
                  <a:lnTo>
                    <a:pt x="59785" y="2068469"/>
                  </a:lnTo>
                  <a:cubicBezTo>
                    <a:pt x="-30520" y="2291747"/>
                    <a:pt x="-18165" y="2506745"/>
                    <a:pt x="94429" y="2673981"/>
                  </a:cubicBezTo>
                  <a:cubicBezTo>
                    <a:pt x="215684" y="2853698"/>
                    <a:pt x="439471" y="2956867"/>
                    <a:pt x="708474" y="2956867"/>
                  </a:cubicBezTo>
                  <a:lnTo>
                    <a:pt x="773941" y="2956867"/>
                  </a:lnTo>
                  <a:lnTo>
                    <a:pt x="1896442" y="289637"/>
                  </a:lnTo>
                  <a:lnTo>
                    <a:pt x="2819865" y="2468917"/>
                  </a:lnTo>
                  <a:lnTo>
                    <a:pt x="2819865" y="2426503"/>
                  </a:lnTo>
                  <a:lnTo>
                    <a:pt x="1896442" y="24696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20000">
                  <a:srgbClr val="23AAD7"/>
                </a:gs>
                <a:gs pos="36000">
                  <a:srgbClr val="23BBDD"/>
                </a:gs>
                <a:gs pos="48000">
                  <a:srgbClr val="23C1E0"/>
                </a:gs>
                <a:gs pos="56000">
                  <a:srgbClr val="32C1D0"/>
                </a:gs>
                <a:gs pos="66000">
                  <a:srgbClr val="59C2A8"/>
                </a:gs>
                <a:gs pos="80000">
                  <a:srgbClr val="9AC466"/>
                </a:gs>
              </a:gsLst>
              <a:lin ang="17699952" scaled="1"/>
            </a:gradFill>
            <a:ln w="127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Graphic 10">
              <a:extLst>
                <a:ext uri="{FF2B5EF4-FFF2-40B4-BE49-F238E27FC236}">
                  <a16:creationId xmlns:a16="http://schemas.microsoft.com/office/drawing/2014/main" id="{7EE676C2-7177-9BED-1060-FA18843F9985}"/>
                </a:ext>
              </a:extLst>
            </p:cNvPr>
            <p:cNvSpPr/>
            <p:nvPr/>
          </p:nvSpPr>
          <p:spPr>
            <a:xfrm>
              <a:off x="7599871" y="2807251"/>
              <a:ext cx="1272521" cy="1272521"/>
            </a:xfrm>
            <a:custGeom>
              <a:avLst/>
              <a:gdLst>
                <a:gd name="connsiteX0" fmla="*/ 636261 w 1272521"/>
                <a:gd name="connsiteY0" fmla="*/ 1272398 h 1272521"/>
                <a:gd name="connsiteX1" fmla="*/ 0 w 1272521"/>
                <a:gd name="connsiteY1" fmla="*/ 636261 h 1272521"/>
                <a:gd name="connsiteX2" fmla="*/ 636261 w 1272521"/>
                <a:gd name="connsiteY2" fmla="*/ 0 h 1272521"/>
                <a:gd name="connsiteX3" fmla="*/ 1272521 w 1272521"/>
                <a:gd name="connsiteY3" fmla="*/ 636261 h 1272521"/>
                <a:gd name="connsiteX4" fmla="*/ 636261 w 1272521"/>
                <a:gd name="connsiteY4" fmla="*/ 1272521 h 1272521"/>
                <a:gd name="connsiteX5" fmla="*/ 636261 w 1272521"/>
                <a:gd name="connsiteY5" fmla="*/ 16027 h 1272521"/>
                <a:gd name="connsiteX6" fmla="*/ 16027 w 1272521"/>
                <a:gd name="connsiteY6" fmla="*/ 636261 h 1272521"/>
                <a:gd name="connsiteX7" fmla="*/ 636261 w 1272521"/>
                <a:gd name="connsiteY7" fmla="*/ 1256495 h 1272521"/>
                <a:gd name="connsiteX8" fmla="*/ 1256495 w 1272521"/>
                <a:gd name="connsiteY8" fmla="*/ 636261 h 1272521"/>
                <a:gd name="connsiteX9" fmla="*/ 636261 w 1272521"/>
                <a:gd name="connsiteY9" fmla="*/ 16027 h 127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2521" h="1272521">
                  <a:moveTo>
                    <a:pt x="636261" y="1272398"/>
                  </a:moveTo>
                  <a:cubicBezTo>
                    <a:pt x="285399" y="1272398"/>
                    <a:pt x="0" y="986999"/>
                    <a:pt x="0" y="636261"/>
                  </a:cubicBezTo>
                  <a:cubicBezTo>
                    <a:pt x="0" y="285522"/>
                    <a:pt x="285399" y="0"/>
                    <a:pt x="636261" y="0"/>
                  </a:cubicBezTo>
                  <a:cubicBezTo>
                    <a:pt x="987122" y="0"/>
                    <a:pt x="1272521" y="285399"/>
                    <a:pt x="1272521" y="636261"/>
                  </a:cubicBezTo>
                  <a:cubicBezTo>
                    <a:pt x="1272521" y="987122"/>
                    <a:pt x="987122" y="1272521"/>
                    <a:pt x="636261" y="1272521"/>
                  </a:cubicBezTo>
                  <a:close/>
                  <a:moveTo>
                    <a:pt x="636261" y="16027"/>
                  </a:moveTo>
                  <a:cubicBezTo>
                    <a:pt x="294275" y="16027"/>
                    <a:pt x="16027" y="294275"/>
                    <a:pt x="16027" y="636261"/>
                  </a:cubicBezTo>
                  <a:cubicBezTo>
                    <a:pt x="16027" y="978246"/>
                    <a:pt x="294275" y="1256495"/>
                    <a:pt x="636261" y="1256495"/>
                  </a:cubicBezTo>
                  <a:cubicBezTo>
                    <a:pt x="978246" y="1256495"/>
                    <a:pt x="1256495" y="978246"/>
                    <a:pt x="1256495" y="636261"/>
                  </a:cubicBezTo>
                  <a:cubicBezTo>
                    <a:pt x="1256495" y="294275"/>
                    <a:pt x="978246" y="16027"/>
                    <a:pt x="636261" y="16027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31000">
                  <a:srgbClr val="2F7EBC"/>
                </a:gs>
                <a:gs pos="64000">
                  <a:srgbClr val="1590C2"/>
                </a:gs>
                <a:gs pos="100000">
                  <a:schemeClr val="accent4"/>
                </a:gs>
              </a:gsLst>
              <a:lin ang="17700048" scaled="1"/>
            </a:gradFill>
            <a:ln w="122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04F0F735-88FF-4290-A0BA-D7470FB027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19076" y="2759532"/>
            <a:ext cx="6122089" cy="898509"/>
          </a:xfrm>
        </p:spPr>
        <p:txBody>
          <a:bodyPr lIns="0" anchor="t" anchorCtr="0">
            <a:normAutofit/>
          </a:bodyPr>
          <a:lstStyle>
            <a:lvl1pPr marL="14400" algn="l">
              <a:lnSpc>
                <a:spcPts val="3600"/>
              </a:lnSpc>
              <a:spcBef>
                <a:spcPts val="560"/>
              </a:spcBef>
              <a:defRPr sz="3300" baseline="0">
                <a:solidFill>
                  <a:schemeClr val="tx1"/>
                </a:solidFill>
                <a:latin typeface="+mj-lt"/>
                <a:ea typeface="Source Sans Pro Semibold" panose="020B0603030403020204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07153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yebrow +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028493BC-7D20-A345-83AF-5C615AE05516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51460" y="703385"/>
            <a:ext cx="8235340" cy="43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Main title style</a:t>
            </a:r>
          </a:p>
        </p:txBody>
      </p:sp>
      <p:sp>
        <p:nvSpPr>
          <p:cNvPr id="5" name="Content Placeholder 11">
            <a:extLst>
              <a:ext uri="{FF2B5EF4-FFF2-40B4-BE49-F238E27FC236}">
                <a16:creationId xmlns:a16="http://schemas.microsoft.com/office/drawing/2014/main" id="{FED4388F-4838-BF48-8EC8-A4AB013FB08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46756" y="440533"/>
            <a:ext cx="8240044" cy="238527"/>
          </a:xfrm>
        </p:spPr>
        <p:txBody>
          <a:bodyPr vert="horz" wrap="square" lIns="0" tIns="0" rIns="0" bIns="0" rtlCol="0">
            <a:noAutofit/>
          </a:bodyPr>
          <a:lstStyle>
            <a:lvl1pPr marL="12700" indent="0">
              <a:buFont typeface="Arial" panose="020B0604020202020204" pitchFamily="34" charset="0"/>
              <a:buNone/>
              <a:defRPr lang="en-US" sz="1200" b="1" i="0" cap="all" spc="150" baseline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84150" lvl="0" indent="-171450">
              <a:spcBef>
                <a:spcPts val="100"/>
              </a:spcBef>
            </a:pPr>
            <a:r>
              <a:rPr lang="en-US" dirty="0"/>
              <a:t>CLICK TO EDIT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B60F3F0-19C5-5E40-87FB-BD3B435F89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168505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,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32" hasCustomPrompt="1"/>
          </p:nvPr>
        </p:nvSpPr>
        <p:spPr>
          <a:xfrm>
            <a:off x="228600" y="1358900"/>
            <a:ext cx="4297680" cy="3441700"/>
          </a:xfrm>
          <a:prstGeom prst="rect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>
            <a:lvl2pPr marL="0" indent="0">
              <a:buNone/>
              <a:defRPr/>
            </a:lvl2pPr>
            <a:lvl3pPr marL="173038" indent="-173038">
              <a:defRPr/>
            </a:lvl3pPr>
            <a:lvl4pPr marL="287338" indent="-114300">
              <a:defRPr/>
            </a:lvl4pPr>
          </a:lstStyle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33" hasCustomPrompt="1"/>
          </p:nvPr>
        </p:nvSpPr>
        <p:spPr>
          <a:xfrm>
            <a:off x="4617722" y="1358900"/>
            <a:ext cx="4297680" cy="3441700"/>
          </a:xfrm>
          <a:prstGeom prst="rect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>
            <a:lvl2pPr marL="0" indent="0">
              <a:buFontTx/>
              <a:buNone/>
              <a:defRPr/>
            </a:lvl2pPr>
            <a:lvl3pPr marL="173038" indent="-173038">
              <a:defRPr/>
            </a:lvl3pPr>
            <a:lvl4pPr marL="341313" indent="-168275">
              <a:tabLst>
                <a:tab pos="458788" algn="l"/>
              </a:tabLst>
              <a:defRPr/>
            </a:lvl4pPr>
          </a:lstStyle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4617722" y="1085850"/>
            <a:ext cx="4297680" cy="27432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1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180971" indent="0">
              <a:buFontTx/>
              <a:buNone/>
              <a:defRPr/>
            </a:lvl2pPr>
            <a:lvl3pPr marL="357179" indent="0">
              <a:buFontTx/>
              <a:buNone/>
              <a:defRPr/>
            </a:lvl3pPr>
            <a:lvl4pPr marL="538150" indent="0"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/>
              <a:t>Headline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228600" y="1085850"/>
            <a:ext cx="4297680" cy="27432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1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180971" indent="0">
              <a:buFontTx/>
              <a:buNone/>
              <a:defRPr/>
            </a:lvl2pPr>
            <a:lvl3pPr marL="357179" indent="0">
              <a:buFontTx/>
              <a:buNone/>
              <a:defRPr/>
            </a:lvl3pPr>
            <a:lvl4pPr marL="538150" indent="0"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/>
              <a:t>Headline</a:t>
            </a:r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552450"/>
            <a:ext cx="8686800" cy="304800"/>
          </a:xfrm>
          <a:prstGeom prst="rect">
            <a:avLst/>
          </a:prstGeom>
        </p:spPr>
        <p:txBody>
          <a:bodyPr lIns="91440" tIns="0" rIns="0" bIns="0" anchor="b" anchorCtr="0">
            <a:normAutofit/>
          </a:bodyPr>
          <a:lstStyle>
            <a:lvl1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228600" y="1"/>
            <a:ext cx="8686800" cy="552449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309A704-10C1-C647-E84B-05BC5185EAD1}"/>
              </a:ext>
            </a:extLst>
          </p:cNvPr>
          <p:cNvSpPr txBox="1">
            <a:spLocks/>
          </p:cNvSpPr>
          <p:nvPr userDrawn="1"/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defTabSz="685800" rtl="0" eaLnBrk="1" fontAlgn="base" hangingPunct="1">
              <a:spcBef>
                <a:spcPct val="0"/>
              </a:spcBef>
              <a:spcAft>
                <a:spcPct val="0"/>
              </a:spcAft>
              <a:defRPr sz="5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1143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685800" indent="2286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028700" indent="3429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1371600" indent="4572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9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E208AC3D-D4D1-A3A8-6F3A-F37949E322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81929" y="4784725"/>
            <a:ext cx="265771" cy="117476"/>
          </a:xfrm>
        </p:spPr>
        <p:txBody>
          <a:bodyPr/>
          <a:lstStyle/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17387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 Slide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1">
            <a:extLst>
              <a:ext uri="{FF2B5EF4-FFF2-40B4-BE49-F238E27FC236}">
                <a16:creationId xmlns:a16="http://schemas.microsoft.com/office/drawing/2014/main" id="{CC8412D0-CAD8-4951-A9B2-C2F69067279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37981" y="427745"/>
            <a:ext cx="3425826" cy="238527"/>
          </a:xfrm>
        </p:spPr>
        <p:txBody>
          <a:bodyPr vert="horz" wrap="square" lIns="0" tIns="0" rIns="0" bIns="0" rtlCol="0">
            <a:noAutofit/>
          </a:bodyPr>
          <a:lstStyle>
            <a:lvl1pPr marL="12700" indent="0">
              <a:buFontTx/>
              <a:buNone/>
              <a:defRPr lang="en-US" sz="1200" b="1" i="0" spc="-5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84145" lvl="0" indent="-171446">
              <a:spcBef>
                <a:spcPts val="100"/>
              </a:spcBef>
            </a:pPr>
            <a:r>
              <a:rPr lang="en-US" dirty="0"/>
              <a:t>CLICK TO EDIT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E7CD2762-76C6-4099-B2EC-A505C456E9B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38150" y="710218"/>
            <a:ext cx="8248650" cy="604232"/>
          </a:xfrm>
        </p:spPr>
        <p:txBody>
          <a:bodyPr vert="horz" wrap="square" lIns="0" tIns="0" rIns="0" bIns="0" rtlCol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lang="en-US" altLang="en-US" sz="2800" b="1" i="0" kern="1200" spc="0" baseline="0" dirty="0">
                <a:solidFill>
                  <a:srgbClr val="006E8C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indent="0" algn="l" defTabSz="914378" rtl="0" eaLnBrk="1" fontAlgn="base" latinLnBrk="0" hangingPunct="1">
              <a:lnSpc>
                <a:spcPts val="3100"/>
              </a:lnSpc>
              <a:spcBef>
                <a:spcPts val="45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None/>
              <a:tabLst>
                <a:tab pos="173986" algn="l"/>
              </a:tabLst>
            </a:pPr>
            <a:r>
              <a:rPr lang="en-US"/>
              <a:t>Click to edit Master text styles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1AC73F0-2646-446F-B540-AC5F5996DB1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25599" y="1481812"/>
            <a:ext cx="8221033" cy="2964254"/>
          </a:xfrm>
        </p:spPr>
        <p:txBody>
          <a:bodyPr>
            <a:noAutofit/>
          </a:bodyPr>
          <a:lstStyle>
            <a:lvl1pPr marL="112710" indent="-112710">
              <a:spcBef>
                <a:spcPts val="600"/>
              </a:spcBef>
              <a:spcAft>
                <a:spcPts val="300"/>
              </a:spcAft>
              <a:buFontTx/>
              <a:buBlip>
                <a:blip r:embed="rId2"/>
              </a:buBlip>
              <a:tabLst/>
              <a:defRPr b="1">
                <a:solidFill>
                  <a:schemeClr val="accent1"/>
                </a:solidFill>
              </a:defRPr>
            </a:lvl1pPr>
            <a:lvl2pPr marL="285743" indent="-171446">
              <a:spcBef>
                <a:spcPts val="0"/>
              </a:spcBef>
              <a:spcAft>
                <a:spcPts val="300"/>
              </a:spcAft>
              <a:buFont typeface="Wingdings 2" panose="05020102010507070707" pitchFamily="18" charset="2"/>
              <a:buChar char=""/>
              <a:defRPr>
                <a:solidFill>
                  <a:schemeClr val="tx2"/>
                </a:solidFill>
              </a:defRPr>
            </a:lvl2pPr>
            <a:lvl3pPr marL="457189" indent="-171446">
              <a:defRPr>
                <a:solidFill>
                  <a:schemeClr val="tx2"/>
                </a:solidFill>
              </a:defRPr>
            </a:lvl3pPr>
            <a:lvl4pPr marL="800080" indent="-228594">
              <a:defRPr>
                <a:solidFill>
                  <a:schemeClr val="tx2"/>
                </a:solidFill>
              </a:defRPr>
            </a:lvl4pPr>
            <a:lvl5pPr marL="1544600" indent="-169859"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550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, content and punch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19076" y="4399837"/>
            <a:ext cx="8705849" cy="3960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9525">
            <a:noFill/>
          </a:ln>
          <a:effectLst/>
        </p:spPr>
        <p:txBody>
          <a:bodyPr lIns="90000" tIns="46800" rIns="90000" bIns="46800" anchor="ctr" anchorCtr="0">
            <a:normAutofit/>
          </a:bodyPr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Punchline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2F561-4750-4A41-A0CD-D284B3CBA7A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19076" y="1089023"/>
            <a:ext cx="8705849" cy="3233905"/>
          </a:xfrm>
        </p:spPr>
        <p:txBody>
          <a:bodyPr lIns="0" rIns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3FD863-C5D4-4822-996F-8A38ADA97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14B28770-B503-5AE7-583B-301824A382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076" y="147532"/>
            <a:ext cx="8705849" cy="184666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183600" indent="-172800">
              <a:spcBef>
                <a:spcPts val="100"/>
              </a:spcBef>
              <a:spcAft>
                <a:spcPts val="600"/>
              </a:spcAft>
              <a:defRPr sz="1200" b="1" cap="all" baseline="0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103569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Cool">
    <p:bg>
      <p:bgPr>
        <a:gradFill>
          <a:gsLst>
            <a:gs pos="15000">
              <a:schemeClr val="accent1"/>
            </a:gs>
            <a:gs pos="51000">
              <a:srgbClr val="00A0C8"/>
            </a:gs>
            <a:gs pos="90000">
              <a:schemeClr val="accent5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BEDE934-8E67-6EE5-FEA1-D5732B665E2F}"/>
              </a:ext>
            </a:extLst>
          </p:cNvPr>
          <p:cNvGrpSpPr/>
          <p:nvPr/>
        </p:nvGrpSpPr>
        <p:grpSpPr>
          <a:xfrm>
            <a:off x="5022044" y="0"/>
            <a:ext cx="4121956" cy="5144400"/>
            <a:chOff x="5027138" y="0"/>
            <a:chExt cx="4121956" cy="5146311"/>
          </a:xfrm>
        </p:grpSpPr>
        <p:sp>
          <p:nvSpPr>
            <p:cNvPr id="11" name="Graphic 3">
              <a:extLst>
                <a:ext uri="{FF2B5EF4-FFF2-40B4-BE49-F238E27FC236}">
                  <a16:creationId xmlns:a16="http://schemas.microsoft.com/office/drawing/2014/main" id="{981686A0-33AB-4152-D625-C040845A0259}"/>
                </a:ext>
              </a:extLst>
            </p:cNvPr>
            <p:cNvSpPr/>
            <p:nvPr/>
          </p:nvSpPr>
          <p:spPr>
            <a:xfrm>
              <a:off x="5027138" y="3929555"/>
              <a:ext cx="1690450" cy="1216756"/>
            </a:xfrm>
            <a:custGeom>
              <a:avLst/>
              <a:gdLst>
                <a:gd name="connsiteX0" fmla="*/ 17251 w 1690450"/>
                <a:gd name="connsiteY0" fmla="*/ 1216756 h 1216756"/>
                <a:gd name="connsiteX1" fmla="*/ 42041 w 1690450"/>
                <a:gd name="connsiteY1" fmla="*/ 1147498 h 1216756"/>
                <a:gd name="connsiteX2" fmla="*/ 325465 w 1690450"/>
                <a:gd name="connsiteY2" fmla="*/ 509218 h 1216756"/>
                <a:gd name="connsiteX3" fmla="*/ 1012303 w 1690450"/>
                <a:gd name="connsiteY3" fmla="*/ 16612 h 1216756"/>
                <a:gd name="connsiteX4" fmla="*/ 1664766 w 1690450"/>
                <a:gd name="connsiteY4" fmla="*/ 16612 h 1216756"/>
                <a:gd name="connsiteX5" fmla="*/ 1121941 w 1690450"/>
                <a:gd name="connsiteY5" fmla="*/ 1216756 h 1216756"/>
                <a:gd name="connsiteX6" fmla="*/ 1140214 w 1690450"/>
                <a:gd name="connsiteY6" fmla="*/ 1216756 h 1216756"/>
                <a:gd name="connsiteX7" fmla="*/ 1690451 w 1690450"/>
                <a:gd name="connsiteY7" fmla="*/ 0 h 1216756"/>
                <a:gd name="connsiteX8" fmla="*/ 1012303 w 1690450"/>
                <a:gd name="connsiteY8" fmla="*/ 0 h 1216756"/>
                <a:gd name="connsiteX9" fmla="*/ 310131 w 1690450"/>
                <a:gd name="connsiteY9" fmla="*/ 502829 h 1216756"/>
                <a:gd name="connsiteX10" fmla="*/ 26835 w 1690450"/>
                <a:gd name="connsiteY10" fmla="*/ 1140725 h 1216756"/>
                <a:gd name="connsiteX11" fmla="*/ 0 w 1690450"/>
                <a:gd name="connsiteY11" fmla="*/ 1216756 h 1216756"/>
                <a:gd name="connsiteX12" fmla="*/ 17251 w 1690450"/>
                <a:gd name="connsiteY12" fmla="*/ 1216756 h 1216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90450" h="1216756">
                  <a:moveTo>
                    <a:pt x="17251" y="1216756"/>
                  </a:moveTo>
                  <a:cubicBezTo>
                    <a:pt x="23768" y="1193500"/>
                    <a:pt x="31946" y="1170371"/>
                    <a:pt x="42041" y="1147498"/>
                  </a:cubicBezTo>
                  <a:lnTo>
                    <a:pt x="325465" y="509218"/>
                  </a:lnTo>
                  <a:cubicBezTo>
                    <a:pt x="442771" y="219149"/>
                    <a:pt x="725300" y="16612"/>
                    <a:pt x="1012303" y="16612"/>
                  </a:cubicBezTo>
                  <a:lnTo>
                    <a:pt x="1664766" y="16612"/>
                  </a:lnTo>
                  <a:lnTo>
                    <a:pt x="1121941" y="1216756"/>
                  </a:lnTo>
                  <a:lnTo>
                    <a:pt x="1140214" y="1216756"/>
                  </a:lnTo>
                  <a:lnTo>
                    <a:pt x="1690451" y="0"/>
                  </a:lnTo>
                  <a:lnTo>
                    <a:pt x="1012303" y="0"/>
                  </a:lnTo>
                  <a:cubicBezTo>
                    <a:pt x="718656" y="0"/>
                    <a:pt x="429864" y="206882"/>
                    <a:pt x="310131" y="502829"/>
                  </a:cubicBezTo>
                  <a:lnTo>
                    <a:pt x="26835" y="1140725"/>
                  </a:lnTo>
                  <a:cubicBezTo>
                    <a:pt x="15717" y="1165771"/>
                    <a:pt x="6900" y="1191200"/>
                    <a:pt x="0" y="1216756"/>
                  </a:cubicBezTo>
                  <a:lnTo>
                    <a:pt x="17251" y="1216756"/>
                  </a:lnTo>
                  <a:close/>
                </a:path>
              </a:pathLst>
            </a:custGeom>
            <a:gradFill>
              <a:gsLst>
                <a:gs pos="10000">
                  <a:srgbClr val="D17393"/>
                </a:gs>
                <a:gs pos="86000">
                  <a:schemeClr val="accent5"/>
                </a:gs>
              </a:gsLst>
              <a:lin ang="17699947" scaled="1"/>
            </a:gradFill>
            <a:ln w="127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Graphic 6">
              <a:extLst>
                <a:ext uri="{FF2B5EF4-FFF2-40B4-BE49-F238E27FC236}">
                  <a16:creationId xmlns:a16="http://schemas.microsoft.com/office/drawing/2014/main" id="{45B81859-1688-D2D0-3518-D78BEA75D055}"/>
                </a:ext>
              </a:extLst>
            </p:cNvPr>
            <p:cNvSpPr/>
            <p:nvPr/>
          </p:nvSpPr>
          <p:spPr>
            <a:xfrm>
              <a:off x="6329229" y="0"/>
              <a:ext cx="2819865" cy="2956866"/>
            </a:xfrm>
            <a:custGeom>
              <a:avLst/>
              <a:gdLst>
                <a:gd name="connsiteX0" fmla="*/ 1896442 w 2819865"/>
                <a:gd name="connsiteY0" fmla="*/ 246968 h 2956866"/>
                <a:gd name="connsiteX1" fmla="*/ 762988 w 2819865"/>
                <a:gd name="connsiteY1" fmla="*/ 2940181 h 2956866"/>
                <a:gd name="connsiteX2" fmla="*/ 708474 w 2819865"/>
                <a:gd name="connsiteY2" fmla="*/ 2940181 h 2956866"/>
                <a:gd name="connsiteX3" fmla="*/ 108185 w 2819865"/>
                <a:gd name="connsiteY3" fmla="*/ 2664683 h 2956866"/>
                <a:gd name="connsiteX4" fmla="*/ 74942 w 2819865"/>
                <a:gd name="connsiteY4" fmla="*/ 2074838 h 2956866"/>
                <a:gd name="connsiteX5" fmla="*/ 973146 w 2819865"/>
                <a:gd name="connsiteY5" fmla="*/ 0 h 2956866"/>
                <a:gd name="connsiteX6" fmla="*/ 955060 w 2819865"/>
                <a:gd name="connsiteY6" fmla="*/ 0 h 2956866"/>
                <a:gd name="connsiteX7" fmla="*/ 59785 w 2819865"/>
                <a:gd name="connsiteY7" fmla="*/ 2068469 h 2956866"/>
                <a:gd name="connsiteX8" fmla="*/ 94429 w 2819865"/>
                <a:gd name="connsiteY8" fmla="*/ 2673981 h 2956866"/>
                <a:gd name="connsiteX9" fmla="*/ 708474 w 2819865"/>
                <a:gd name="connsiteY9" fmla="*/ 2956867 h 2956866"/>
                <a:gd name="connsiteX10" fmla="*/ 773941 w 2819865"/>
                <a:gd name="connsiteY10" fmla="*/ 2956867 h 2956866"/>
                <a:gd name="connsiteX11" fmla="*/ 1896442 w 2819865"/>
                <a:gd name="connsiteY11" fmla="*/ 289637 h 2956866"/>
                <a:gd name="connsiteX12" fmla="*/ 2819865 w 2819865"/>
                <a:gd name="connsiteY12" fmla="*/ 2468917 h 2956866"/>
                <a:gd name="connsiteX13" fmla="*/ 2819865 w 2819865"/>
                <a:gd name="connsiteY13" fmla="*/ 2426503 h 2956866"/>
                <a:gd name="connsiteX14" fmla="*/ 1896442 w 2819865"/>
                <a:gd name="connsiteY14" fmla="*/ 246968 h 2956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19865" h="2956866">
                  <a:moveTo>
                    <a:pt x="1896442" y="246968"/>
                  </a:moveTo>
                  <a:lnTo>
                    <a:pt x="762988" y="2940181"/>
                  </a:lnTo>
                  <a:lnTo>
                    <a:pt x="708474" y="2940181"/>
                  </a:lnTo>
                  <a:cubicBezTo>
                    <a:pt x="445075" y="2940181"/>
                    <a:pt x="226256" y="2839815"/>
                    <a:pt x="108185" y="2664683"/>
                  </a:cubicBezTo>
                  <a:cubicBezTo>
                    <a:pt x="-1352" y="2502160"/>
                    <a:pt x="-13070" y="2292638"/>
                    <a:pt x="74942" y="2074838"/>
                  </a:cubicBezTo>
                  <a:lnTo>
                    <a:pt x="973146" y="0"/>
                  </a:lnTo>
                  <a:lnTo>
                    <a:pt x="955060" y="0"/>
                  </a:lnTo>
                  <a:lnTo>
                    <a:pt x="59785" y="2068469"/>
                  </a:lnTo>
                  <a:cubicBezTo>
                    <a:pt x="-30520" y="2291747"/>
                    <a:pt x="-18165" y="2506745"/>
                    <a:pt x="94429" y="2673981"/>
                  </a:cubicBezTo>
                  <a:cubicBezTo>
                    <a:pt x="215684" y="2853698"/>
                    <a:pt x="439471" y="2956867"/>
                    <a:pt x="708474" y="2956867"/>
                  </a:cubicBezTo>
                  <a:lnTo>
                    <a:pt x="773941" y="2956867"/>
                  </a:lnTo>
                  <a:lnTo>
                    <a:pt x="1896442" y="289637"/>
                  </a:lnTo>
                  <a:lnTo>
                    <a:pt x="2819865" y="2468917"/>
                  </a:lnTo>
                  <a:lnTo>
                    <a:pt x="2819865" y="2426503"/>
                  </a:lnTo>
                  <a:lnTo>
                    <a:pt x="1896442" y="24696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20000">
                  <a:srgbClr val="23AAD7"/>
                </a:gs>
                <a:gs pos="36000">
                  <a:srgbClr val="23BBDD"/>
                </a:gs>
                <a:gs pos="48000">
                  <a:srgbClr val="23C1E0"/>
                </a:gs>
                <a:gs pos="56000">
                  <a:srgbClr val="32C1D0"/>
                </a:gs>
                <a:gs pos="66000">
                  <a:srgbClr val="59C2A8"/>
                </a:gs>
                <a:gs pos="80000">
                  <a:srgbClr val="9AC466"/>
                </a:gs>
              </a:gsLst>
              <a:lin ang="17699952" scaled="1"/>
            </a:gradFill>
            <a:ln w="127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Graphic 10">
              <a:extLst>
                <a:ext uri="{FF2B5EF4-FFF2-40B4-BE49-F238E27FC236}">
                  <a16:creationId xmlns:a16="http://schemas.microsoft.com/office/drawing/2014/main" id="{A503AA00-59BE-C9A8-788E-5FD6E66236A6}"/>
                </a:ext>
              </a:extLst>
            </p:cNvPr>
            <p:cNvSpPr/>
            <p:nvPr/>
          </p:nvSpPr>
          <p:spPr>
            <a:xfrm>
              <a:off x="7599871" y="2807251"/>
              <a:ext cx="1272521" cy="1272521"/>
            </a:xfrm>
            <a:custGeom>
              <a:avLst/>
              <a:gdLst>
                <a:gd name="connsiteX0" fmla="*/ 636261 w 1272521"/>
                <a:gd name="connsiteY0" fmla="*/ 1272398 h 1272521"/>
                <a:gd name="connsiteX1" fmla="*/ 0 w 1272521"/>
                <a:gd name="connsiteY1" fmla="*/ 636261 h 1272521"/>
                <a:gd name="connsiteX2" fmla="*/ 636261 w 1272521"/>
                <a:gd name="connsiteY2" fmla="*/ 0 h 1272521"/>
                <a:gd name="connsiteX3" fmla="*/ 1272521 w 1272521"/>
                <a:gd name="connsiteY3" fmla="*/ 636261 h 1272521"/>
                <a:gd name="connsiteX4" fmla="*/ 636261 w 1272521"/>
                <a:gd name="connsiteY4" fmla="*/ 1272521 h 1272521"/>
                <a:gd name="connsiteX5" fmla="*/ 636261 w 1272521"/>
                <a:gd name="connsiteY5" fmla="*/ 16027 h 1272521"/>
                <a:gd name="connsiteX6" fmla="*/ 16027 w 1272521"/>
                <a:gd name="connsiteY6" fmla="*/ 636261 h 1272521"/>
                <a:gd name="connsiteX7" fmla="*/ 636261 w 1272521"/>
                <a:gd name="connsiteY7" fmla="*/ 1256495 h 1272521"/>
                <a:gd name="connsiteX8" fmla="*/ 1256495 w 1272521"/>
                <a:gd name="connsiteY8" fmla="*/ 636261 h 1272521"/>
                <a:gd name="connsiteX9" fmla="*/ 636261 w 1272521"/>
                <a:gd name="connsiteY9" fmla="*/ 16027 h 127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2521" h="1272521">
                  <a:moveTo>
                    <a:pt x="636261" y="1272398"/>
                  </a:moveTo>
                  <a:cubicBezTo>
                    <a:pt x="285399" y="1272398"/>
                    <a:pt x="0" y="986999"/>
                    <a:pt x="0" y="636261"/>
                  </a:cubicBezTo>
                  <a:cubicBezTo>
                    <a:pt x="0" y="285522"/>
                    <a:pt x="285399" y="0"/>
                    <a:pt x="636261" y="0"/>
                  </a:cubicBezTo>
                  <a:cubicBezTo>
                    <a:pt x="987122" y="0"/>
                    <a:pt x="1272521" y="285399"/>
                    <a:pt x="1272521" y="636261"/>
                  </a:cubicBezTo>
                  <a:cubicBezTo>
                    <a:pt x="1272521" y="987122"/>
                    <a:pt x="987122" y="1272521"/>
                    <a:pt x="636261" y="1272521"/>
                  </a:cubicBezTo>
                  <a:close/>
                  <a:moveTo>
                    <a:pt x="636261" y="16027"/>
                  </a:moveTo>
                  <a:cubicBezTo>
                    <a:pt x="294275" y="16027"/>
                    <a:pt x="16027" y="294275"/>
                    <a:pt x="16027" y="636261"/>
                  </a:cubicBezTo>
                  <a:cubicBezTo>
                    <a:pt x="16027" y="978246"/>
                    <a:pt x="294275" y="1256495"/>
                    <a:pt x="636261" y="1256495"/>
                  </a:cubicBezTo>
                  <a:cubicBezTo>
                    <a:pt x="978246" y="1256495"/>
                    <a:pt x="1256495" y="978246"/>
                    <a:pt x="1256495" y="636261"/>
                  </a:cubicBezTo>
                  <a:cubicBezTo>
                    <a:pt x="1256495" y="294275"/>
                    <a:pt x="978246" y="16027"/>
                    <a:pt x="636261" y="16027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31000">
                  <a:srgbClr val="2F7EBC"/>
                </a:gs>
                <a:gs pos="64000">
                  <a:srgbClr val="1590C2"/>
                </a:gs>
                <a:gs pos="100000">
                  <a:schemeClr val="accent4"/>
                </a:gs>
              </a:gsLst>
              <a:lin ang="17700048" scaled="1"/>
            </a:gradFill>
            <a:ln w="122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219075" y="2587248"/>
            <a:ext cx="6633274" cy="902085"/>
          </a:xfrm>
          <a:noFill/>
        </p:spPr>
        <p:txBody>
          <a:bodyPr lIns="0" anchor="t" anchorCtr="0">
            <a:normAutofit/>
          </a:bodyPr>
          <a:lstStyle>
            <a:lvl1pPr algn="l">
              <a:defRPr sz="2800" baseline="0">
                <a:solidFill>
                  <a:schemeClr val="bg1"/>
                </a:solidFill>
                <a:latin typeface="+mj-lt"/>
                <a:ea typeface="Source Sans Pro Semibold" panose="020B0603030403020204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Chapter Title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B48D88-FB74-F12C-D04F-0AF9C0A1660E}"/>
              </a:ext>
            </a:extLst>
          </p:cNvPr>
          <p:cNvSpPr txBox="1">
            <a:spLocks noChangeAspect="1"/>
          </p:cNvSpPr>
          <p:nvPr/>
        </p:nvSpPr>
        <p:spPr>
          <a:xfrm>
            <a:off x="219075" y="4895026"/>
            <a:ext cx="171260" cy="171260"/>
          </a:xfrm>
          <a:prstGeom prst="ellipse">
            <a:avLst/>
          </a:prstGeom>
          <a:noFill/>
        </p:spPr>
        <p:txBody>
          <a:bodyPr wrap="none" lIns="0" tIns="0" rIns="0" bIns="0" rtlCol="0" anchor="ctr">
            <a:normAutofit/>
          </a:bodyPr>
          <a:lstStyle/>
          <a:p>
            <a:pPr marL="0" lvl="0" indent="-136800" algn="ctr">
              <a:buFontTx/>
              <a:buNone/>
            </a:pPr>
            <a:fld id="{F835BF9B-1E3F-4985-8662-C32EBC97455C}" type="slidenum">
              <a:rPr lang="en-US" sz="700" b="1" smtClean="0">
                <a:solidFill>
                  <a:schemeClr val="tx1"/>
                </a:solidFill>
                <a:latin typeface="+mj-lt"/>
                <a:ea typeface="Source Sans Pro Light" panose="020B0403030403020204" pitchFamily="34" charset="0"/>
                <a:cs typeface="Arial" panose="020B0604020202020204" pitchFamily="34" charset="0"/>
              </a:rPr>
              <a:pPr marL="0" lvl="0" indent="-136800" algn="ctr">
                <a:buFontTx/>
                <a:buNone/>
              </a:pPr>
              <a:t>‹#›</a:t>
            </a:fld>
            <a:endParaRPr lang="en-US" sz="700" b="1" dirty="0">
              <a:solidFill>
                <a:schemeClr val="tx1"/>
              </a:solidFill>
              <a:latin typeface="+mj-lt"/>
              <a:ea typeface="Source Sans Pro Light" panose="020B0403030403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82317A41-52B0-A664-B1D6-56D2D4CF78B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075" y="3407985"/>
            <a:ext cx="6633274" cy="30777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2000">
                <a:solidFill>
                  <a:schemeClr val="bg1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319839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Dusk">
    <p:bg>
      <p:bgPr>
        <a:gradFill>
          <a:gsLst>
            <a:gs pos="53000">
              <a:srgbClr val="886CBE"/>
            </a:gs>
            <a:gs pos="0">
              <a:schemeClr val="accent6"/>
            </a:gs>
            <a:gs pos="100000">
              <a:schemeClr val="accent5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2396558-C668-530E-529B-1DC56D7C1F3D}"/>
              </a:ext>
            </a:extLst>
          </p:cNvPr>
          <p:cNvGrpSpPr/>
          <p:nvPr/>
        </p:nvGrpSpPr>
        <p:grpSpPr>
          <a:xfrm>
            <a:off x="5022044" y="0"/>
            <a:ext cx="4121956" cy="5144400"/>
            <a:chOff x="5027138" y="0"/>
            <a:chExt cx="4121956" cy="5146311"/>
          </a:xfrm>
        </p:grpSpPr>
        <p:sp>
          <p:nvSpPr>
            <p:cNvPr id="11" name="Graphic 3">
              <a:extLst>
                <a:ext uri="{FF2B5EF4-FFF2-40B4-BE49-F238E27FC236}">
                  <a16:creationId xmlns:a16="http://schemas.microsoft.com/office/drawing/2014/main" id="{3EF7EB82-9264-DFEB-3DA9-07E0071C29A7}"/>
                </a:ext>
              </a:extLst>
            </p:cNvPr>
            <p:cNvSpPr/>
            <p:nvPr/>
          </p:nvSpPr>
          <p:spPr>
            <a:xfrm>
              <a:off x="5027138" y="3929555"/>
              <a:ext cx="1690450" cy="1216756"/>
            </a:xfrm>
            <a:custGeom>
              <a:avLst/>
              <a:gdLst>
                <a:gd name="connsiteX0" fmla="*/ 17251 w 1690450"/>
                <a:gd name="connsiteY0" fmla="*/ 1216756 h 1216756"/>
                <a:gd name="connsiteX1" fmla="*/ 42041 w 1690450"/>
                <a:gd name="connsiteY1" fmla="*/ 1147498 h 1216756"/>
                <a:gd name="connsiteX2" fmla="*/ 325465 w 1690450"/>
                <a:gd name="connsiteY2" fmla="*/ 509218 h 1216756"/>
                <a:gd name="connsiteX3" fmla="*/ 1012303 w 1690450"/>
                <a:gd name="connsiteY3" fmla="*/ 16612 h 1216756"/>
                <a:gd name="connsiteX4" fmla="*/ 1664766 w 1690450"/>
                <a:gd name="connsiteY4" fmla="*/ 16612 h 1216756"/>
                <a:gd name="connsiteX5" fmla="*/ 1121941 w 1690450"/>
                <a:gd name="connsiteY5" fmla="*/ 1216756 h 1216756"/>
                <a:gd name="connsiteX6" fmla="*/ 1140214 w 1690450"/>
                <a:gd name="connsiteY6" fmla="*/ 1216756 h 1216756"/>
                <a:gd name="connsiteX7" fmla="*/ 1690451 w 1690450"/>
                <a:gd name="connsiteY7" fmla="*/ 0 h 1216756"/>
                <a:gd name="connsiteX8" fmla="*/ 1012303 w 1690450"/>
                <a:gd name="connsiteY8" fmla="*/ 0 h 1216756"/>
                <a:gd name="connsiteX9" fmla="*/ 310131 w 1690450"/>
                <a:gd name="connsiteY9" fmla="*/ 502829 h 1216756"/>
                <a:gd name="connsiteX10" fmla="*/ 26835 w 1690450"/>
                <a:gd name="connsiteY10" fmla="*/ 1140725 h 1216756"/>
                <a:gd name="connsiteX11" fmla="*/ 0 w 1690450"/>
                <a:gd name="connsiteY11" fmla="*/ 1216756 h 1216756"/>
                <a:gd name="connsiteX12" fmla="*/ 17251 w 1690450"/>
                <a:gd name="connsiteY12" fmla="*/ 1216756 h 1216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90450" h="1216756">
                  <a:moveTo>
                    <a:pt x="17251" y="1216756"/>
                  </a:moveTo>
                  <a:cubicBezTo>
                    <a:pt x="23768" y="1193500"/>
                    <a:pt x="31946" y="1170371"/>
                    <a:pt x="42041" y="1147498"/>
                  </a:cubicBezTo>
                  <a:lnTo>
                    <a:pt x="325465" y="509218"/>
                  </a:lnTo>
                  <a:cubicBezTo>
                    <a:pt x="442771" y="219149"/>
                    <a:pt x="725300" y="16612"/>
                    <a:pt x="1012303" y="16612"/>
                  </a:cubicBezTo>
                  <a:lnTo>
                    <a:pt x="1664766" y="16612"/>
                  </a:lnTo>
                  <a:lnTo>
                    <a:pt x="1121941" y="1216756"/>
                  </a:lnTo>
                  <a:lnTo>
                    <a:pt x="1140214" y="1216756"/>
                  </a:lnTo>
                  <a:lnTo>
                    <a:pt x="1690451" y="0"/>
                  </a:lnTo>
                  <a:lnTo>
                    <a:pt x="1012303" y="0"/>
                  </a:lnTo>
                  <a:cubicBezTo>
                    <a:pt x="718656" y="0"/>
                    <a:pt x="429864" y="206882"/>
                    <a:pt x="310131" y="502829"/>
                  </a:cubicBezTo>
                  <a:lnTo>
                    <a:pt x="26835" y="1140725"/>
                  </a:lnTo>
                  <a:cubicBezTo>
                    <a:pt x="15717" y="1165771"/>
                    <a:pt x="6900" y="1191200"/>
                    <a:pt x="0" y="1216756"/>
                  </a:cubicBezTo>
                  <a:lnTo>
                    <a:pt x="17251" y="1216756"/>
                  </a:lnTo>
                  <a:close/>
                </a:path>
              </a:pathLst>
            </a:custGeom>
            <a:gradFill>
              <a:gsLst>
                <a:gs pos="10000">
                  <a:srgbClr val="D17393"/>
                </a:gs>
                <a:gs pos="86000">
                  <a:schemeClr val="accent5"/>
                </a:gs>
              </a:gsLst>
              <a:lin ang="17699947" scaled="1"/>
            </a:gradFill>
            <a:ln w="127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Graphic 6">
              <a:extLst>
                <a:ext uri="{FF2B5EF4-FFF2-40B4-BE49-F238E27FC236}">
                  <a16:creationId xmlns:a16="http://schemas.microsoft.com/office/drawing/2014/main" id="{A19AAD4E-2176-C6B9-058C-BDFC43534466}"/>
                </a:ext>
              </a:extLst>
            </p:cNvPr>
            <p:cNvSpPr/>
            <p:nvPr/>
          </p:nvSpPr>
          <p:spPr>
            <a:xfrm>
              <a:off x="6329229" y="0"/>
              <a:ext cx="2819865" cy="2956866"/>
            </a:xfrm>
            <a:custGeom>
              <a:avLst/>
              <a:gdLst>
                <a:gd name="connsiteX0" fmla="*/ 1896442 w 2819865"/>
                <a:gd name="connsiteY0" fmla="*/ 246968 h 2956866"/>
                <a:gd name="connsiteX1" fmla="*/ 762988 w 2819865"/>
                <a:gd name="connsiteY1" fmla="*/ 2940181 h 2956866"/>
                <a:gd name="connsiteX2" fmla="*/ 708474 w 2819865"/>
                <a:gd name="connsiteY2" fmla="*/ 2940181 h 2956866"/>
                <a:gd name="connsiteX3" fmla="*/ 108185 w 2819865"/>
                <a:gd name="connsiteY3" fmla="*/ 2664683 h 2956866"/>
                <a:gd name="connsiteX4" fmla="*/ 74942 w 2819865"/>
                <a:gd name="connsiteY4" fmla="*/ 2074838 h 2956866"/>
                <a:gd name="connsiteX5" fmla="*/ 973146 w 2819865"/>
                <a:gd name="connsiteY5" fmla="*/ 0 h 2956866"/>
                <a:gd name="connsiteX6" fmla="*/ 955060 w 2819865"/>
                <a:gd name="connsiteY6" fmla="*/ 0 h 2956866"/>
                <a:gd name="connsiteX7" fmla="*/ 59785 w 2819865"/>
                <a:gd name="connsiteY7" fmla="*/ 2068469 h 2956866"/>
                <a:gd name="connsiteX8" fmla="*/ 94429 w 2819865"/>
                <a:gd name="connsiteY8" fmla="*/ 2673981 h 2956866"/>
                <a:gd name="connsiteX9" fmla="*/ 708474 w 2819865"/>
                <a:gd name="connsiteY9" fmla="*/ 2956867 h 2956866"/>
                <a:gd name="connsiteX10" fmla="*/ 773941 w 2819865"/>
                <a:gd name="connsiteY10" fmla="*/ 2956867 h 2956866"/>
                <a:gd name="connsiteX11" fmla="*/ 1896442 w 2819865"/>
                <a:gd name="connsiteY11" fmla="*/ 289637 h 2956866"/>
                <a:gd name="connsiteX12" fmla="*/ 2819865 w 2819865"/>
                <a:gd name="connsiteY12" fmla="*/ 2468917 h 2956866"/>
                <a:gd name="connsiteX13" fmla="*/ 2819865 w 2819865"/>
                <a:gd name="connsiteY13" fmla="*/ 2426503 h 2956866"/>
                <a:gd name="connsiteX14" fmla="*/ 1896442 w 2819865"/>
                <a:gd name="connsiteY14" fmla="*/ 246968 h 2956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19865" h="2956866">
                  <a:moveTo>
                    <a:pt x="1896442" y="246968"/>
                  </a:moveTo>
                  <a:lnTo>
                    <a:pt x="762988" y="2940181"/>
                  </a:lnTo>
                  <a:lnTo>
                    <a:pt x="708474" y="2940181"/>
                  </a:lnTo>
                  <a:cubicBezTo>
                    <a:pt x="445075" y="2940181"/>
                    <a:pt x="226256" y="2839815"/>
                    <a:pt x="108185" y="2664683"/>
                  </a:cubicBezTo>
                  <a:cubicBezTo>
                    <a:pt x="-1352" y="2502160"/>
                    <a:pt x="-13070" y="2292638"/>
                    <a:pt x="74942" y="2074838"/>
                  </a:cubicBezTo>
                  <a:lnTo>
                    <a:pt x="973146" y="0"/>
                  </a:lnTo>
                  <a:lnTo>
                    <a:pt x="955060" y="0"/>
                  </a:lnTo>
                  <a:lnTo>
                    <a:pt x="59785" y="2068469"/>
                  </a:lnTo>
                  <a:cubicBezTo>
                    <a:pt x="-30520" y="2291747"/>
                    <a:pt x="-18165" y="2506745"/>
                    <a:pt x="94429" y="2673981"/>
                  </a:cubicBezTo>
                  <a:cubicBezTo>
                    <a:pt x="215684" y="2853698"/>
                    <a:pt x="439471" y="2956867"/>
                    <a:pt x="708474" y="2956867"/>
                  </a:cubicBezTo>
                  <a:lnTo>
                    <a:pt x="773941" y="2956867"/>
                  </a:lnTo>
                  <a:lnTo>
                    <a:pt x="1896442" y="289637"/>
                  </a:lnTo>
                  <a:lnTo>
                    <a:pt x="2819865" y="2468917"/>
                  </a:lnTo>
                  <a:lnTo>
                    <a:pt x="2819865" y="2426503"/>
                  </a:lnTo>
                  <a:lnTo>
                    <a:pt x="1896442" y="24696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20000">
                  <a:srgbClr val="23AAD7"/>
                </a:gs>
                <a:gs pos="36000">
                  <a:srgbClr val="23BBDD"/>
                </a:gs>
                <a:gs pos="48000">
                  <a:srgbClr val="23C1E0"/>
                </a:gs>
                <a:gs pos="56000">
                  <a:srgbClr val="32C1D0"/>
                </a:gs>
                <a:gs pos="66000">
                  <a:srgbClr val="59C2A8"/>
                </a:gs>
                <a:gs pos="80000">
                  <a:srgbClr val="9AC466"/>
                </a:gs>
              </a:gsLst>
              <a:lin ang="17699952" scaled="1"/>
            </a:gradFill>
            <a:ln w="127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Graphic 10">
              <a:extLst>
                <a:ext uri="{FF2B5EF4-FFF2-40B4-BE49-F238E27FC236}">
                  <a16:creationId xmlns:a16="http://schemas.microsoft.com/office/drawing/2014/main" id="{304292E1-C414-EBD9-B60D-E71658E6E9F8}"/>
                </a:ext>
              </a:extLst>
            </p:cNvPr>
            <p:cNvSpPr/>
            <p:nvPr/>
          </p:nvSpPr>
          <p:spPr>
            <a:xfrm>
              <a:off x="7599871" y="2807251"/>
              <a:ext cx="1272521" cy="1272521"/>
            </a:xfrm>
            <a:custGeom>
              <a:avLst/>
              <a:gdLst>
                <a:gd name="connsiteX0" fmla="*/ 636261 w 1272521"/>
                <a:gd name="connsiteY0" fmla="*/ 1272398 h 1272521"/>
                <a:gd name="connsiteX1" fmla="*/ 0 w 1272521"/>
                <a:gd name="connsiteY1" fmla="*/ 636261 h 1272521"/>
                <a:gd name="connsiteX2" fmla="*/ 636261 w 1272521"/>
                <a:gd name="connsiteY2" fmla="*/ 0 h 1272521"/>
                <a:gd name="connsiteX3" fmla="*/ 1272521 w 1272521"/>
                <a:gd name="connsiteY3" fmla="*/ 636261 h 1272521"/>
                <a:gd name="connsiteX4" fmla="*/ 636261 w 1272521"/>
                <a:gd name="connsiteY4" fmla="*/ 1272521 h 1272521"/>
                <a:gd name="connsiteX5" fmla="*/ 636261 w 1272521"/>
                <a:gd name="connsiteY5" fmla="*/ 16027 h 1272521"/>
                <a:gd name="connsiteX6" fmla="*/ 16027 w 1272521"/>
                <a:gd name="connsiteY6" fmla="*/ 636261 h 1272521"/>
                <a:gd name="connsiteX7" fmla="*/ 636261 w 1272521"/>
                <a:gd name="connsiteY7" fmla="*/ 1256495 h 1272521"/>
                <a:gd name="connsiteX8" fmla="*/ 1256495 w 1272521"/>
                <a:gd name="connsiteY8" fmla="*/ 636261 h 1272521"/>
                <a:gd name="connsiteX9" fmla="*/ 636261 w 1272521"/>
                <a:gd name="connsiteY9" fmla="*/ 16027 h 127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2521" h="1272521">
                  <a:moveTo>
                    <a:pt x="636261" y="1272398"/>
                  </a:moveTo>
                  <a:cubicBezTo>
                    <a:pt x="285399" y="1272398"/>
                    <a:pt x="0" y="986999"/>
                    <a:pt x="0" y="636261"/>
                  </a:cubicBezTo>
                  <a:cubicBezTo>
                    <a:pt x="0" y="285522"/>
                    <a:pt x="285399" y="0"/>
                    <a:pt x="636261" y="0"/>
                  </a:cubicBezTo>
                  <a:cubicBezTo>
                    <a:pt x="987122" y="0"/>
                    <a:pt x="1272521" y="285399"/>
                    <a:pt x="1272521" y="636261"/>
                  </a:cubicBezTo>
                  <a:cubicBezTo>
                    <a:pt x="1272521" y="987122"/>
                    <a:pt x="987122" y="1272521"/>
                    <a:pt x="636261" y="1272521"/>
                  </a:cubicBezTo>
                  <a:close/>
                  <a:moveTo>
                    <a:pt x="636261" y="16027"/>
                  </a:moveTo>
                  <a:cubicBezTo>
                    <a:pt x="294275" y="16027"/>
                    <a:pt x="16027" y="294275"/>
                    <a:pt x="16027" y="636261"/>
                  </a:cubicBezTo>
                  <a:cubicBezTo>
                    <a:pt x="16027" y="978246"/>
                    <a:pt x="294275" y="1256495"/>
                    <a:pt x="636261" y="1256495"/>
                  </a:cubicBezTo>
                  <a:cubicBezTo>
                    <a:pt x="978246" y="1256495"/>
                    <a:pt x="1256495" y="978246"/>
                    <a:pt x="1256495" y="636261"/>
                  </a:cubicBezTo>
                  <a:cubicBezTo>
                    <a:pt x="1256495" y="294275"/>
                    <a:pt x="978246" y="16027"/>
                    <a:pt x="636261" y="16027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31000">
                  <a:srgbClr val="2F7EBC"/>
                </a:gs>
                <a:gs pos="64000">
                  <a:srgbClr val="1590C2"/>
                </a:gs>
                <a:gs pos="100000">
                  <a:schemeClr val="accent4"/>
                </a:gs>
              </a:gsLst>
              <a:lin ang="17700048" scaled="1"/>
            </a:gradFill>
            <a:ln w="122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219075" y="2587248"/>
            <a:ext cx="6633274" cy="902085"/>
          </a:xfrm>
          <a:noFill/>
        </p:spPr>
        <p:txBody>
          <a:bodyPr lIns="0" anchor="t" anchorCtr="0">
            <a:normAutofit/>
          </a:bodyPr>
          <a:lstStyle>
            <a:lvl1pPr algn="l">
              <a:defRPr sz="2800" baseline="0">
                <a:solidFill>
                  <a:schemeClr val="bg1"/>
                </a:solidFill>
                <a:latin typeface="+mj-lt"/>
                <a:ea typeface="Source Sans Pro Semibold" panose="020B0603030403020204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Chapter Title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32FCA7-57A0-73F4-9BC9-452EDACA815A}"/>
              </a:ext>
            </a:extLst>
          </p:cNvPr>
          <p:cNvSpPr txBox="1">
            <a:spLocks noChangeAspect="1"/>
          </p:cNvSpPr>
          <p:nvPr/>
        </p:nvSpPr>
        <p:spPr>
          <a:xfrm>
            <a:off x="219075" y="4895026"/>
            <a:ext cx="171260" cy="171260"/>
          </a:xfrm>
          <a:prstGeom prst="ellipse">
            <a:avLst/>
          </a:prstGeom>
          <a:noFill/>
        </p:spPr>
        <p:txBody>
          <a:bodyPr wrap="none" lIns="0" tIns="0" rIns="0" bIns="0" rtlCol="0" anchor="ctr">
            <a:normAutofit/>
          </a:bodyPr>
          <a:lstStyle/>
          <a:p>
            <a:pPr marL="0" lvl="0" indent="-136800" algn="ctr">
              <a:buFontTx/>
              <a:buNone/>
            </a:pPr>
            <a:fld id="{F835BF9B-1E3F-4985-8662-C32EBC97455C}" type="slidenum">
              <a:rPr lang="en-US" sz="700" b="1" smtClean="0">
                <a:solidFill>
                  <a:schemeClr val="tx1"/>
                </a:solidFill>
                <a:latin typeface="+mj-lt"/>
                <a:ea typeface="Source Sans Pro Light" panose="020B0403030403020204" pitchFamily="34" charset="0"/>
                <a:cs typeface="Arial" panose="020B0604020202020204" pitchFamily="34" charset="0"/>
              </a:rPr>
              <a:pPr marL="0" lvl="0" indent="-136800" algn="ctr">
                <a:buFontTx/>
                <a:buNone/>
              </a:pPr>
              <a:t>‹#›</a:t>
            </a:fld>
            <a:endParaRPr lang="en-US" sz="700" b="1" dirty="0">
              <a:solidFill>
                <a:schemeClr val="tx1"/>
              </a:solidFill>
              <a:latin typeface="+mj-lt"/>
              <a:ea typeface="Source Sans Pro Light" panose="020B0403030403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7002528C-367C-B704-7464-EB7D267CE6A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075" y="3407985"/>
            <a:ext cx="6633274" cy="30777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2000">
                <a:solidFill>
                  <a:schemeClr val="bg1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887637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Spectru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04F0F735-88FF-4290-A0BA-D7470FB027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19075" y="2587248"/>
            <a:ext cx="6633274" cy="902085"/>
          </a:xfrm>
        </p:spPr>
        <p:txBody>
          <a:bodyPr lIns="0" anchor="t" anchorCtr="0">
            <a:normAutofit/>
          </a:bodyPr>
          <a:lstStyle>
            <a:lvl1pPr algn="l">
              <a:defRPr sz="2800" baseline="0">
                <a:solidFill>
                  <a:schemeClr val="tx1"/>
                </a:solidFill>
                <a:latin typeface="+mj-lt"/>
                <a:ea typeface="Source Sans Pro Semibold" panose="020B0603030403020204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Chapter Title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B9989FD-EFE5-655B-7BB6-BDFFA780FA99}"/>
              </a:ext>
            </a:extLst>
          </p:cNvPr>
          <p:cNvSpPr/>
          <p:nvPr/>
        </p:nvSpPr>
        <p:spPr>
          <a:xfrm>
            <a:off x="219074" y="2463078"/>
            <a:ext cx="8705850" cy="9144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6"/>
              </a:gs>
              <a:gs pos="100000">
                <a:schemeClr val="accent4"/>
              </a:gs>
              <a:gs pos="75000">
                <a:schemeClr val="accent5"/>
              </a:gs>
              <a:gs pos="25000">
                <a:srgbClr val="FFC8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300" dirty="0">
              <a:latin typeface="Arial" panose="020B0604020202020204" pitchFamily="34" charset="0"/>
            </a:endParaRPr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AE41ACB4-B74E-447F-0C3E-573C5FB0C2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075" y="3407985"/>
            <a:ext cx="6633274" cy="30777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2000">
                <a:solidFill>
                  <a:schemeClr val="tx1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8939963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5.xml"/><Relationship Id="rId26" Type="http://schemas.openxmlformats.org/officeDocument/2006/relationships/slideLayout" Target="../slideLayouts/slideLayout43.xml"/><Relationship Id="rId3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38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5" Type="http://schemas.openxmlformats.org/officeDocument/2006/relationships/slideLayout" Target="../slideLayouts/slideLayout42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slideLayout" Target="../slideLayouts/slideLayout37.xml"/><Relationship Id="rId29" Type="http://schemas.openxmlformats.org/officeDocument/2006/relationships/slideLayout" Target="../slideLayouts/slideLayout46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24" Type="http://schemas.openxmlformats.org/officeDocument/2006/relationships/slideLayout" Target="../slideLayouts/slideLayout41.xml"/><Relationship Id="rId32" Type="http://schemas.openxmlformats.org/officeDocument/2006/relationships/image" Target="../media/image10.svg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23" Type="http://schemas.openxmlformats.org/officeDocument/2006/relationships/slideLayout" Target="../slideLayouts/slideLayout40.xml"/><Relationship Id="rId28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27.xml"/><Relationship Id="rId19" Type="http://schemas.openxmlformats.org/officeDocument/2006/relationships/slideLayout" Target="../slideLayouts/slideLayout36.xml"/><Relationship Id="rId31" Type="http://schemas.openxmlformats.org/officeDocument/2006/relationships/image" Target="../media/image9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slideLayout" Target="../slideLayouts/slideLayout39.xml"/><Relationship Id="rId27" Type="http://schemas.openxmlformats.org/officeDocument/2006/relationships/slideLayout" Target="../slideLayouts/slideLayout44.xml"/><Relationship Id="rId30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8667" y="4926795"/>
            <a:ext cx="1187479" cy="10772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lvl="0" indent="-410400" algn="l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FontTx/>
              <a:buNone/>
              <a:defRPr/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+mj-lt"/>
                <a:ea typeface="Source Sans Pro Light" panose="020B0403030403020204" pitchFamily="34" charset="0"/>
                <a:cs typeface="Arial" panose="020B0604020202020204" pitchFamily="34" charset="0"/>
              </a:rPr>
              <a:t>2023 © ADTRAN, INC.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7C7C66-2F86-4CB3-95CC-28FC4DCB7E9A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8302592" y="4901993"/>
            <a:ext cx="622284" cy="157089"/>
          </a:xfrm>
          <a:prstGeom prst="rect">
            <a:avLst/>
          </a:prstGeom>
        </p:spPr>
      </p:pic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19075" y="356624"/>
            <a:ext cx="8705850" cy="38779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075" y="1089025"/>
            <a:ext cx="8705850" cy="37068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dirty="0"/>
              <a:t>First level text is 18pt Arial, without bullet and dark grey             </a:t>
            </a:r>
          </a:p>
          <a:p>
            <a:pPr lvl="1"/>
            <a:r>
              <a:rPr lang="en-US" noProof="0" dirty="0"/>
              <a:t>Second level text is 16pt Arial, cyan bullet and dark grey</a:t>
            </a:r>
          </a:p>
          <a:p>
            <a:pPr lvl="2"/>
            <a:r>
              <a:rPr lang="en-US" noProof="0" dirty="0"/>
              <a:t>Third level text is 14pt Arial, cyan bullet and dark grey              </a:t>
            </a:r>
          </a:p>
          <a:p>
            <a:pPr lvl="3"/>
            <a:r>
              <a:rPr lang="en-US" noProof="0" dirty="0"/>
              <a:t>Fourth level text is 12pt Arial, cyan bullet and dark grey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37F27D-C4D7-A7FC-34E2-726BC8A05A37}"/>
              </a:ext>
            </a:extLst>
          </p:cNvPr>
          <p:cNvSpPr txBox="1">
            <a:spLocks noChangeAspect="1"/>
          </p:cNvSpPr>
          <p:nvPr/>
        </p:nvSpPr>
        <p:spPr>
          <a:xfrm>
            <a:off x="219075" y="4895026"/>
            <a:ext cx="171260" cy="171260"/>
          </a:xfrm>
          <a:prstGeom prst="ellipse">
            <a:avLst/>
          </a:prstGeom>
          <a:solidFill>
            <a:schemeClr val="tx1"/>
          </a:solidFill>
        </p:spPr>
        <p:txBody>
          <a:bodyPr wrap="none" lIns="0" tIns="0" rIns="0" bIns="0" rtlCol="0" anchor="ctr">
            <a:normAutofit/>
          </a:bodyPr>
          <a:lstStyle/>
          <a:p>
            <a:pPr marL="0" lvl="0" indent="-136800" algn="ctr">
              <a:buFontTx/>
              <a:buNone/>
            </a:pPr>
            <a:fld id="{F835BF9B-1E3F-4985-8662-C32EBC97455C}" type="slidenum">
              <a:rPr lang="en-US" sz="700" b="1" smtClean="0">
                <a:solidFill>
                  <a:schemeClr val="bg1"/>
                </a:solidFill>
                <a:latin typeface="+mj-lt"/>
                <a:ea typeface="Source Sans Pro Light" panose="020B0403030403020204" pitchFamily="34" charset="0"/>
                <a:cs typeface="Arial" panose="020B0604020202020204" pitchFamily="34" charset="0"/>
              </a:rPr>
              <a:pPr marL="0" lvl="0" indent="-136800" algn="ctr">
                <a:buFontTx/>
                <a:buNone/>
              </a:pPr>
              <a:t>‹#›</a:t>
            </a:fld>
            <a:endParaRPr lang="en-US" sz="700" b="1" dirty="0">
              <a:solidFill>
                <a:schemeClr val="bg1"/>
              </a:solidFill>
              <a:latin typeface="+mj-lt"/>
              <a:ea typeface="Source Sans Pro Light" panose="020B0403030403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424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698" r:id="rId3"/>
    <p:sldLayoutId id="2147483715" r:id="rId4"/>
    <p:sldLayoutId id="2147483704" r:id="rId5"/>
    <p:sldLayoutId id="2147483733" r:id="rId6"/>
    <p:sldLayoutId id="2147483732" r:id="rId7"/>
    <p:sldLayoutId id="2147483721" r:id="rId8"/>
    <p:sldLayoutId id="2147483714" r:id="rId9"/>
    <p:sldLayoutId id="2147483723" r:id="rId10"/>
    <p:sldLayoutId id="2147483734" r:id="rId11"/>
    <p:sldLayoutId id="2147483788" r:id="rId12"/>
    <p:sldLayoutId id="2147483789" r:id="rId13"/>
    <p:sldLayoutId id="2147483790" r:id="rId14"/>
    <p:sldLayoutId id="2147483791" r:id="rId15"/>
    <p:sldLayoutId id="2147483792" r:id="rId16"/>
    <p:sldLayoutId id="2147483793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/>
          </a:solidFill>
          <a:latin typeface="+mj-lt"/>
          <a:ea typeface="Source Sans Pro Semibold" panose="020B0603030403020204" pitchFamily="34" charset="0"/>
          <a:cs typeface="Segoe UI Semibold" panose="020B0702040204020203" pitchFamily="34" charset="0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200"/>
        </a:spcBef>
        <a:spcAft>
          <a:spcPts val="100"/>
        </a:spcAft>
        <a:buFontTx/>
        <a:buNone/>
        <a:defRPr sz="1800" kern="120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172800" indent="-1728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2pPr>
      <a:lvl3pPr marL="345600" indent="-1728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tabLst>
          <a:tab pos="600075" algn="l"/>
        </a:tabLst>
        <a:defRPr sz="14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3pPr>
      <a:lvl4pPr marL="514800" indent="-1692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4pPr>
      <a:lvl5pPr marL="0" indent="0" algn="l" defTabSz="685800" rtl="0" eaLnBrk="1" latinLnBrk="0" hangingPunct="1">
        <a:lnSpc>
          <a:spcPct val="100000"/>
        </a:lnSpc>
        <a:spcBef>
          <a:spcPts val="200"/>
        </a:spcBef>
        <a:spcAft>
          <a:spcPts val="100"/>
        </a:spcAft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5pPr>
      <a:lvl6pPr marL="172800" indent="-1728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345600" indent="-1728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514800" indent="-1692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514800" indent="-1692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indent="0" algn="l" defTabSz="685800" rtl="0" eaLnBrk="1" latinLnBrk="0" hangingPunct="1">
        <a:lnSpc>
          <a:spcPct val="100000"/>
        </a:lnSpc>
        <a:spcBef>
          <a:spcPts val="200"/>
        </a:spcBef>
        <a:spcAft>
          <a:spcPts val="100"/>
        </a:spcAft>
        <a:buFontTx/>
        <a:buNone/>
        <a:defRPr sz="1400" kern="120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172800" indent="-1728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2pPr>
      <a:lvl3pPr marL="345600" indent="-1728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tabLst>
          <a:tab pos="600075" algn="l"/>
        </a:tabLst>
        <a:defRPr sz="12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3pPr>
      <a:lvl4pPr marL="514800" indent="-1692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4pPr>
      <a:lvl5pPr marL="0" indent="0" algn="l" defTabSz="685800" rtl="0" eaLnBrk="1" latinLnBrk="0" hangingPunct="1">
        <a:lnSpc>
          <a:spcPct val="100000"/>
        </a:lnSpc>
        <a:spcBef>
          <a:spcPts val="200"/>
        </a:spcBef>
        <a:spcAft>
          <a:spcPts val="100"/>
        </a:spcAft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5pPr>
      <a:lvl6pPr marL="172800" indent="-1728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345600" indent="-1728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514800" indent="-1692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514800" indent="-1692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" orient="horz" pos="686">
          <p15:clr>
            <a:srgbClr val="F26B43"/>
          </p15:clr>
        </p15:guide>
        <p15:guide id="5" orient="horz" pos="3021">
          <p15:clr>
            <a:srgbClr val="F26B43"/>
          </p15:clr>
        </p15:guide>
        <p15:guide id="7" pos="5622">
          <p15:clr>
            <a:srgbClr val="F26B43"/>
          </p15:clr>
        </p15:guide>
        <p15:guide id="14" pos="13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439160" y="703385"/>
            <a:ext cx="8274050" cy="79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</a:t>
            </a:r>
            <a:br>
              <a:rPr lang="en-US" altLang="en-US" dirty="0"/>
            </a:br>
            <a:r>
              <a:rPr lang="en-US" altLang="en-US" dirty="0"/>
              <a:t>Main title style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7065" y="1693618"/>
            <a:ext cx="8257944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dirty="0"/>
              <a:t>Click to edit Main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318208-10C9-734C-8FAE-DE650ABC8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227" y="4754311"/>
            <a:ext cx="1465176" cy="176972"/>
          </a:xfrm>
          <a:prstGeom prst="rect">
            <a:avLst/>
          </a:prstGeom>
          <a:noFill/>
          <a:ln>
            <a:noFill/>
          </a:ln>
        </p:spPr>
        <p:txBody>
          <a:bodyPr wrap="square" lIns="0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50"/>
              </a:spcAft>
              <a:defRPr/>
            </a:pPr>
            <a:fld id="{B18F5208-D4CC-3C45-BE28-504C521C6CE2}" type="datetimeyyyy">
              <a:rPr lang="en-US" sz="550" b="0" i="0" spc="20" baseline="0" smtClean="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2023</a:t>
            </a:fld>
            <a:r>
              <a:rPr lang="en-US" sz="550" b="0" i="0" spc="20" baseline="0" dirty="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© ADTRAN, INC</a:t>
            </a: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0AF4F7B3-1E87-C64C-AC38-BF90B57B6BA6}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8283670" y="4760068"/>
            <a:ext cx="421339" cy="106362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2EDB7892-90BE-E643-94D9-8BCBBA3F5AA1}"/>
              </a:ext>
            </a:extLst>
          </p:cNvPr>
          <p:cNvSpPr/>
          <p:nvPr/>
        </p:nvSpPr>
        <p:spPr>
          <a:xfrm>
            <a:off x="457200" y="4782130"/>
            <a:ext cx="119605" cy="11960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400" b="0" i="0" dirty="0"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400F8E-E137-431E-9625-485D1BEF24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06068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  <p:sldLayoutId id="2147483752" r:id="rId17"/>
    <p:sldLayoutId id="2147483753" r:id="rId18"/>
    <p:sldLayoutId id="2147483754" r:id="rId19"/>
    <p:sldLayoutId id="2147483755" r:id="rId20"/>
    <p:sldLayoutId id="2147483756" r:id="rId21"/>
    <p:sldLayoutId id="2147483757" r:id="rId22"/>
    <p:sldLayoutId id="2147483758" r:id="rId23"/>
    <p:sldLayoutId id="2147483759" r:id="rId24"/>
    <p:sldLayoutId id="2147483760" r:id="rId25"/>
    <p:sldLayoutId id="2147483761" r:id="rId26"/>
    <p:sldLayoutId id="2147483762" r:id="rId27"/>
    <p:sldLayoutId id="2147483763" r:id="rId28"/>
    <p:sldLayoutId id="2147483765" r:id="rId29"/>
  </p:sldLayoutIdLst>
  <p:hf hdr="0" ftr="0" dt="0"/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Red Hat Display" panose="02010503040201060303" pitchFamily="2" charset="0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Red Hat Display" panose="02010503040201060303" pitchFamily="2" charset="0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Red Hat Display" panose="02010503040201060303" pitchFamily="2" charset="0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Red Hat Display" panose="02010503040201060303" pitchFamily="2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Red Hat Display" panose="02010503040201060303" pitchFamily="2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Red Hat Display" panose="02010503040201060303" pitchFamily="2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Red Hat Display" panose="02010503040201060303" pitchFamily="2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Red Hat Display" panose="02010503040201060303" pitchFamily="2" charset="0"/>
        </a:defRPr>
      </a:lvl9pPr>
    </p:titleStyle>
    <p:bodyStyle>
      <a:lvl1pPr marL="136525" indent="-136525" algn="l" defTabSz="685800" rtl="0" eaLnBrk="1" fontAlgn="base" hangingPunct="1">
        <a:spcBef>
          <a:spcPct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tabLst/>
        <a:defRPr sz="1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74320" indent="-137160" algn="l" defTabSz="685800" rtl="0" eaLnBrk="1" fontAlgn="base" hangingPunct="1">
        <a:spcBef>
          <a:spcPct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11480" indent="-137160" algn="l" defTabSz="685800" rtl="0" eaLnBrk="1" fontAlgn="base" hangingPunct="1">
        <a:spcBef>
          <a:spcPct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1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548640" indent="-137160" algn="l" defTabSz="685800" rtl="0" eaLnBrk="1" fontAlgn="base" hangingPunct="1">
        <a:spcBef>
          <a:spcPct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685800" indent="-137160" algn="l" defTabSz="685800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9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32">
          <p15:clr>
            <a:srgbClr val="F26B43"/>
          </p15:clr>
        </p15:guide>
        <p15:guide id="2" pos="2928">
          <p15:clr>
            <a:srgbClr val="F26B43"/>
          </p15:clr>
        </p15:guide>
        <p15:guide id="3" pos="2496">
          <p15:clr>
            <a:srgbClr val="F26B43"/>
          </p15:clr>
        </p15:guide>
        <p15:guide id="4" pos="2400">
          <p15:clr>
            <a:srgbClr val="F26B43"/>
          </p15:clr>
        </p15:guide>
        <p15:guide id="5" pos="2040">
          <p15:clr>
            <a:srgbClr val="F26B43"/>
          </p15:clr>
        </p15:guide>
        <p15:guide id="6" pos="1944">
          <p15:clr>
            <a:srgbClr val="F26B43"/>
          </p15:clr>
        </p15:guide>
        <p15:guide id="7" pos="1608">
          <p15:clr>
            <a:srgbClr val="F26B43"/>
          </p15:clr>
        </p15:guide>
        <p15:guide id="8" pos="1512">
          <p15:clr>
            <a:srgbClr val="F26B43"/>
          </p15:clr>
        </p15:guide>
        <p15:guide id="9" pos="1176">
          <p15:clr>
            <a:srgbClr val="F26B43"/>
          </p15:clr>
        </p15:guide>
        <p15:guide id="10" pos="1080">
          <p15:clr>
            <a:srgbClr val="F26B43"/>
          </p15:clr>
        </p15:guide>
        <p15:guide id="11" pos="720">
          <p15:clr>
            <a:srgbClr val="F26B43"/>
          </p15:clr>
        </p15:guide>
        <p15:guide id="12" pos="624">
          <p15:clr>
            <a:srgbClr val="F26B43"/>
          </p15:clr>
        </p15:guide>
        <p15:guide id="13" pos="288">
          <p15:clr>
            <a:srgbClr val="F26B43"/>
          </p15:clr>
        </p15:guide>
        <p15:guide id="14" pos="3264">
          <p15:clr>
            <a:srgbClr val="F26B43"/>
          </p15:clr>
        </p15:guide>
        <p15:guide id="15" pos="3360">
          <p15:clr>
            <a:srgbClr val="F26B43"/>
          </p15:clr>
        </p15:guide>
        <p15:guide id="16" pos="3720">
          <p15:clr>
            <a:srgbClr val="F26B43"/>
          </p15:clr>
        </p15:guide>
        <p15:guide id="17" pos="3816">
          <p15:clr>
            <a:srgbClr val="F26B43"/>
          </p15:clr>
        </p15:guide>
        <p15:guide id="18" pos="4152">
          <p15:clr>
            <a:srgbClr val="F26B43"/>
          </p15:clr>
        </p15:guide>
        <p15:guide id="19" pos="4248">
          <p15:clr>
            <a:srgbClr val="F26B43"/>
          </p15:clr>
        </p15:guide>
        <p15:guide id="20" pos="4584">
          <p15:clr>
            <a:srgbClr val="F26B43"/>
          </p15:clr>
        </p15:guide>
        <p15:guide id="21" pos="4680">
          <p15:clr>
            <a:srgbClr val="F26B43"/>
          </p15:clr>
        </p15:guide>
        <p15:guide id="22" pos="5040">
          <p15:clr>
            <a:srgbClr val="F26B43"/>
          </p15:clr>
        </p15:guide>
        <p15:guide id="23" pos="5136">
          <p15:clr>
            <a:srgbClr val="F26B43"/>
          </p15:clr>
        </p15:guide>
        <p15:guide id="24" pos="5472">
          <p15:clr>
            <a:srgbClr val="F26B43"/>
          </p15:clr>
        </p15:guide>
        <p15:guide id="25" orient="horz" pos="876">
          <p15:clr>
            <a:srgbClr val="F26B43"/>
          </p15:clr>
        </p15:guide>
        <p15:guide id="26" orient="horz" pos="996">
          <p15:clr>
            <a:srgbClr val="F26B43"/>
          </p15:clr>
        </p15:guide>
        <p15:guide id="27" orient="horz" pos="1620">
          <p15:clr>
            <a:srgbClr val="F26B43"/>
          </p15:clr>
        </p15:guide>
        <p15:guide id="28" orient="horz" pos="2964">
          <p15:clr>
            <a:srgbClr val="F26B43"/>
          </p15:clr>
        </p15:guide>
        <p15:guide id="29" orient="horz" pos="30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8667" y="4926795"/>
            <a:ext cx="1187479" cy="10772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lvl="0" indent="-410400" algn="l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FontTx/>
              <a:buNone/>
              <a:defRPr/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+mj-lt"/>
                <a:ea typeface="Source Sans Pro Light" panose="020B0403030403020204" pitchFamily="34" charset="0"/>
                <a:cs typeface="Arial" panose="020B0604020202020204" pitchFamily="34" charset="0"/>
              </a:rPr>
              <a:t>2023 © ADTRAN, INC.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7C7C66-2F86-4CB3-95CC-28FC4DCB7E9A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8302592" y="4901993"/>
            <a:ext cx="622284" cy="157089"/>
          </a:xfrm>
          <a:prstGeom prst="rect">
            <a:avLst/>
          </a:prstGeom>
        </p:spPr>
      </p:pic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19075" y="356624"/>
            <a:ext cx="8705850" cy="387798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075" y="1089025"/>
            <a:ext cx="8705850" cy="37068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dirty="0"/>
              <a:t>First level text is 18pt Arial, without bullet and dark grey             </a:t>
            </a:r>
          </a:p>
          <a:p>
            <a:pPr lvl="1"/>
            <a:r>
              <a:rPr lang="en-US" noProof="0" dirty="0"/>
              <a:t>Second level text is 16pt Arial, cyan bullet and dark grey</a:t>
            </a:r>
          </a:p>
          <a:p>
            <a:pPr lvl="2"/>
            <a:r>
              <a:rPr lang="en-US" noProof="0" dirty="0"/>
              <a:t>Third level text is 14pt Arial, cyan bullet and dark grey              </a:t>
            </a:r>
          </a:p>
          <a:p>
            <a:pPr lvl="3"/>
            <a:r>
              <a:rPr lang="en-US" noProof="0" dirty="0"/>
              <a:t>Fourth level text is 12pt Arial, cyan bullet and dark grey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37F27D-C4D7-A7FC-34E2-726BC8A05A37}"/>
              </a:ext>
            </a:extLst>
          </p:cNvPr>
          <p:cNvSpPr txBox="1">
            <a:spLocks noChangeAspect="1"/>
          </p:cNvSpPr>
          <p:nvPr/>
        </p:nvSpPr>
        <p:spPr>
          <a:xfrm>
            <a:off x="219075" y="4895026"/>
            <a:ext cx="171260" cy="171260"/>
          </a:xfrm>
          <a:prstGeom prst="ellipse">
            <a:avLst/>
          </a:prstGeom>
          <a:solidFill>
            <a:schemeClr val="tx1"/>
          </a:solidFill>
        </p:spPr>
        <p:txBody>
          <a:bodyPr wrap="none" lIns="0" tIns="0" rIns="0" bIns="0" rtlCol="0" anchor="ctr">
            <a:normAutofit/>
          </a:bodyPr>
          <a:lstStyle/>
          <a:p>
            <a:pPr marL="0" lvl="0" indent="-136800" algn="ctr">
              <a:buFontTx/>
              <a:buNone/>
            </a:pPr>
            <a:fld id="{F835BF9B-1E3F-4985-8662-C32EBC97455C}" type="slidenum">
              <a:rPr lang="en-US" sz="700" b="1" smtClean="0">
                <a:solidFill>
                  <a:schemeClr val="bg1"/>
                </a:solidFill>
                <a:latin typeface="+mj-lt"/>
                <a:ea typeface="Source Sans Pro Light" panose="020B0403030403020204" pitchFamily="34" charset="0"/>
                <a:cs typeface="Arial" panose="020B0604020202020204" pitchFamily="34" charset="0"/>
              </a:rPr>
              <a:pPr marL="0" lvl="0" indent="-136800" algn="ctr">
                <a:buFontTx/>
                <a:buNone/>
              </a:pPr>
              <a:t>‹#›</a:t>
            </a:fld>
            <a:endParaRPr lang="en-US" sz="700" b="1" dirty="0">
              <a:solidFill>
                <a:schemeClr val="bg1"/>
              </a:solidFill>
              <a:latin typeface="+mj-lt"/>
              <a:ea typeface="Source Sans Pro Light" panose="020B0403030403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002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/>
          </a:solidFill>
          <a:latin typeface="+mj-lt"/>
          <a:ea typeface="Source Sans Pro Semibold" panose="020B0603030403020204" pitchFamily="34" charset="0"/>
          <a:cs typeface="Segoe UI Semibold" panose="020B0702040204020203" pitchFamily="34" charset="0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200"/>
        </a:spcBef>
        <a:spcAft>
          <a:spcPts val="100"/>
        </a:spcAft>
        <a:buFontTx/>
        <a:buNone/>
        <a:defRPr sz="1800" kern="120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172800" indent="-1728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2pPr>
      <a:lvl3pPr marL="345600" indent="-1728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tabLst>
          <a:tab pos="600075" algn="l"/>
        </a:tabLst>
        <a:defRPr sz="14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3pPr>
      <a:lvl4pPr marL="514800" indent="-1692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4pPr>
      <a:lvl5pPr marL="0" indent="0" algn="l" defTabSz="685800" rtl="0" eaLnBrk="1" latinLnBrk="0" hangingPunct="1">
        <a:lnSpc>
          <a:spcPct val="100000"/>
        </a:lnSpc>
        <a:spcBef>
          <a:spcPts val="200"/>
        </a:spcBef>
        <a:spcAft>
          <a:spcPts val="100"/>
        </a:spcAft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5pPr>
      <a:lvl6pPr marL="172800" indent="-1728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345600" indent="-1728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514800" indent="-1692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514800" indent="-1692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indent="0" algn="l" defTabSz="685800" rtl="0" eaLnBrk="1" latinLnBrk="0" hangingPunct="1">
        <a:lnSpc>
          <a:spcPct val="100000"/>
        </a:lnSpc>
        <a:spcBef>
          <a:spcPts val="200"/>
        </a:spcBef>
        <a:spcAft>
          <a:spcPts val="100"/>
        </a:spcAft>
        <a:buFontTx/>
        <a:buNone/>
        <a:defRPr sz="1400" kern="120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172800" indent="-1728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2pPr>
      <a:lvl3pPr marL="345600" indent="-1728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tabLst>
          <a:tab pos="600075" algn="l"/>
        </a:tabLst>
        <a:defRPr sz="12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3pPr>
      <a:lvl4pPr marL="514800" indent="-1692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4pPr>
      <a:lvl5pPr marL="0" indent="0" algn="l" defTabSz="685800" rtl="0" eaLnBrk="1" latinLnBrk="0" hangingPunct="1">
        <a:lnSpc>
          <a:spcPct val="100000"/>
        </a:lnSpc>
        <a:spcBef>
          <a:spcPts val="200"/>
        </a:spcBef>
        <a:spcAft>
          <a:spcPts val="100"/>
        </a:spcAft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5pPr>
      <a:lvl6pPr marL="172800" indent="-1728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345600" indent="-1728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514800" indent="-1692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514800" indent="-169200" algn="l" defTabSz="685800" rtl="0" eaLnBrk="1" latinLnBrk="0" hangingPunct="1">
        <a:lnSpc>
          <a:spcPct val="100000"/>
        </a:lnSpc>
        <a:spcBef>
          <a:spcPts val="150"/>
        </a:spcBef>
        <a:spcAft>
          <a:spcPts val="1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" orient="horz" pos="686">
          <p15:clr>
            <a:srgbClr val="F26B43"/>
          </p15:clr>
        </p15:guide>
        <p15:guide id="5" orient="horz" pos="3021">
          <p15:clr>
            <a:srgbClr val="F26B43"/>
          </p15:clr>
        </p15:guide>
        <p15:guide id="7" pos="5622">
          <p15:clr>
            <a:srgbClr val="F26B43"/>
          </p15:clr>
        </p15:guide>
        <p15:guide id="14" pos="13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77.emf"/><Relationship Id="rId4" Type="http://schemas.openxmlformats.org/officeDocument/2006/relationships/image" Target="../media/image7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svg"/><Relationship Id="rId7" Type="http://schemas.openxmlformats.org/officeDocument/2006/relationships/image" Target="../media/image83.sv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2.png"/><Relationship Id="rId5" Type="http://schemas.openxmlformats.org/officeDocument/2006/relationships/image" Target="../media/image81.svg"/><Relationship Id="rId10" Type="http://schemas.openxmlformats.org/officeDocument/2006/relationships/image" Target="../media/image86.png"/><Relationship Id="rId4" Type="http://schemas.openxmlformats.org/officeDocument/2006/relationships/image" Target="../media/image80.png"/><Relationship Id="rId9" Type="http://schemas.openxmlformats.org/officeDocument/2006/relationships/image" Target="../media/image8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75.png"/><Relationship Id="rId4" Type="http://schemas.openxmlformats.org/officeDocument/2006/relationships/image" Target="../media/image7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88.svg"/><Relationship Id="rId7" Type="http://schemas.openxmlformats.org/officeDocument/2006/relationships/image" Target="../media/image49.sv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png"/><Relationship Id="rId5" Type="http://schemas.openxmlformats.org/officeDocument/2006/relationships/image" Target="../media/image47.svg"/><Relationship Id="rId10" Type="http://schemas.openxmlformats.org/officeDocument/2006/relationships/image" Target="../media/image89.png"/><Relationship Id="rId4" Type="http://schemas.openxmlformats.org/officeDocument/2006/relationships/image" Target="../media/image46.png"/><Relationship Id="rId9" Type="http://schemas.openxmlformats.org/officeDocument/2006/relationships/image" Target="../media/image53.sv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13" Type="http://schemas.openxmlformats.org/officeDocument/2006/relationships/image" Target="../media/image49.svg"/><Relationship Id="rId18" Type="http://schemas.openxmlformats.org/officeDocument/2006/relationships/image" Target="../media/image96.svg"/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12" Type="http://schemas.openxmlformats.org/officeDocument/2006/relationships/image" Target="../media/image48.png"/><Relationship Id="rId17" Type="http://schemas.openxmlformats.org/officeDocument/2006/relationships/image" Target="../media/image95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89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93.png"/><Relationship Id="rId11" Type="http://schemas.openxmlformats.org/officeDocument/2006/relationships/image" Target="../media/image47.svg"/><Relationship Id="rId5" Type="http://schemas.openxmlformats.org/officeDocument/2006/relationships/image" Target="../media/image92.png"/><Relationship Id="rId15" Type="http://schemas.openxmlformats.org/officeDocument/2006/relationships/image" Target="../media/image53.svg"/><Relationship Id="rId10" Type="http://schemas.openxmlformats.org/officeDocument/2006/relationships/image" Target="../media/image46.png"/><Relationship Id="rId4" Type="http://schemas.openxmlformats.org/officeDocument/2006/relationships/image" Target="../media/image91.png"/><Relationship Id="rId9" Type="http://schemas.openxmlformats.org/officeDocument/2006/relationships/image" Target="../media/image88.svg"/><Relationship Id="rId1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6.svg"/><Relationship Id="rId4" Type="http://schemas.openxmlformats.org/officeDocument/2006/relationships/image" Target="../media/image9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6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18" Type="http://schemas.openxmlformats.org/officeDocument/2006/relationships/image" Target="../media/image38.png"/><Relationship Id="rId26" Type="http://schemas.openxmlformats.org/officeDocument/2006/relationships/image" Target="../media/image46.png"/><Relationship Id="rId3" Type="http://schemas.openxmlformats.org/officeDocument/2006/relationships/image" Target="../media/image23.png"/><Relationship Id="rId21" Type="http://schemas.openxmlformats.org/officeDocument/2006/relationships/image" Target="../media/image41.svg"/><Relationship Id="rId34" Type="http://schemas.openxmlformats.org/officeDocument/2006/relationships/image" Target="../media/image54.png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17" Type="http://schemas.openxmlformats.org/officeDocument/2006/relationships/image" Target="../media/image37.svg"/><Relationship Id="rId25" Type="http://schemas.openxmlformats.org/officeDocument/2006/relationships/image" Target="../media/image45.svg"/><Relationship Id="rId33" Type="http://schemas.openxmlformats.org/officeDocument/2006/relationships/image" Target="../media/image53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6.png"/><Relationship Id="rId20" Type="http://schemas.openxmlformats.org/officeDocument/2006/relationships/image" Target="../media/image40.png"/><Relationship Id="rId29" Type="http://schemas.openxmlformats.org/officeDocument/2006/relationships/image" Target="../media/image49.sv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24" Type="http://schemas.openxmlformats.org/officeDocument/2006/relationships/image" Target="../media/image44.png"/><Relationship Id="rId32" Type="http://schemas.openxmlformats.org/officeDocument/2006/relationships/image" Target="../media/image52.png"/><Relationship Id="rId5" Type="http://schemas.openxmlformats.org/officeDocument/2006/relationships/image" Target="../media/image25.png"/><Relationship Id="rId15" Type="http://schemas.openxmlformats.org/officeDocument/2006/relationships/image" Target="../media/image35.svg"/><Relationship Id="rId23" Type="http://schemas.openxmlformats.org/officeDocument/2006/relationships/image" Target="../media/image43.svg"/><Relationship Id="rId28" Type="http://schemas.openxmlformats.org/officeDocument/2006/relationships/image" Target="../media/image48.png"/><Relationship Id="rId36" Type="http://schemas.openxmlformats.org/officeDocument/2006/relationships/image" Target="../media/image56.png"/><Relationship Id="rId10" Type="http://schemas.openxmlformats.org/officeDocument/2006/relationships/image" Target="../media/image30.png"/><Relationship Id="rId19" Type="http://schemas.openxmlformats.org/officeDocument/2006/relationships/image" Target="../media/image39.svg"/><Relationship Id="rId31" Type="http://schemas.openxmlformats.org/officeDocument/2006/relationships/image" Target="../media/image51.svg"/><Relationship Id="rId4" Type="http://schemas.openxmlformats.org/officeDocument/2006/relationships/image" Target="../media/image24.png"/><Relationship Id="rId9" Type="http://schemas.openxmlformats.org/officeDocument/2006/relationships/image" Target="../media/image29.svg"/><Relationship Id="rId14" Type="http://schemas.openxmlformats.org/officeDocument/2006/relationships/image" Target="../media/image34.png"/><Relationship Id="rId22" Type="http://schemas.openxmlformats.org/officeDocument/2006/relationships/image" Target="../media/image42.png"/><Relationship Id="rId27" Type="http://schemas.openxmlformats.org/officeDocument/2006/relationships/image" Target="../media/image47.svg"/><Relationship Id="rId30" Type="http://schemas.openxmlformats.org/officeDocument/2006/relationships/image" Target="../media/image50.png"/><Relationship Id="rId35" Type="http://schemas.openxmlformats.org/officeDocument/2006/relationships/image" Target="../media/image5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svg"/><Relationship Id="rId13" Type="http://schemas.openxmlformats.org/officeDocument/2006/relationships/image" Target="../media/image64.png"/><Relationship Id="rId3" Type="http://schemas.openxmlformats.org/officeDocument/2006/relationships/image" Target="../media/image57.png"/><Relationship Id="rId7" Type="http://schemas.openxmlformats.org/officeDocument/2006/relationships/image" Target="../media/image59.png"/><Relationship Id="rId12" Type="http://schemas.openxmlformats.org/officeDocument/2006/relationships/image" Target="../media/image63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5.svg"/><Relationship Id="rId11" Type="http://schemas.openxmlformats.org/officeDocument/2006/relationships/image" Target="../media/image30.png"/><Relationship Id="rId5" Type="http://schemas.openxmlformats.org/officeDocument/2006/relationships/image" Target="../media/image34.png"/><Relationship Id="rId15" Type="http://schemas.openxmlformats.org/officeDocument/2006/relationships/image" Target="../media/image66.png"/><Relationship Id="rId10" Type="http://schemas.openxmlformats.org/officeDocument/2006/relationships/image" Target="../media/image62.svg"/><Relationship Id="rId4" Type="http://schemas.openxmlformats.org/officeDocument/2006/relationships/image" Target="../media/image58.png"/><Relationship Id="rId9" Type="http://schemas.openxmlformats.org/officeDocument/2006/relationships/image" Target="../media/image61.png"/><Relationship Id="rId14" Type="http://schemas.openxmlformats.org/officeDocument/2006/relationships/image" Target="../media/image65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EDA9B-4368-6265-267A-EF79982BF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9074" y="2696393"/>
            <a:ext cx="8269233" cy="1013758"/>
          </a:xfrm>
        </p:spPr>
        <p:txBody>
          <a:bodyPr/>
          <a:lstStyle/>
          <a:p>
            <a:r>
              <a:rPr lang="en-GB" dirty="0"/>
              <a:t>5G and beyond…</a:t>
            </a:r>
            <a:br>
              <a:rPr lang="en-GB" dirty="0"/>
            </a:br>
            <a:r>
              <a:rPr lang="en-GB" dirty="0"/>
              <a:t>Reimagining the transport infrastructure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BFAFCA-9951-DE0C-EFFA-4B3EA57EE2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23</a:t>
            </a:r>
            <a:r>
              <a:rPr lang="en-GB" baseline="30000" dirty="0"/>
              <a:t>rd</a:t>
            </a:r>
            <a:r>
              <a:rPr lang="en-GB" dirty="0"/>
              <a:t> May 2023, Anthony Magee, Senior Director Global Business Development - Mobile</a:t>
            </a:r>
          </a:p>
        </p:txBody>
      </p:sp>
    </p:spTree>
    <p:extLst>
      <p:ext uri="{BB962C8B-B14F-4D97-AF65-F5344CB8AC3E}">
        <p14:creationId xmlns:p14="http://schemas.microsoft.com/office/powerpoint/2010/main" val="44597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FE744-93A4-14B3-B9C7-85D7B3532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Reminder about C-RAN basics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A669D2-82C3-101A-87B8-1EB5F1850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7200" y="759726"/>
            <a:ext cx="3387725" cy="40271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40B4AE-931B-555B-3431-8DB561BBC6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832476"/>
            <a:ext cx="2953666" cy="40660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1D2633-7D68-4C0F-E3C5-46355728963D}"/>
              </a:ext>
            </a:extLst>
          </p:cNvPr>
          <p:cNvSpPr txBox="1"/>
          <p:nvPr/>
        </p:nvSpPr>
        <p:spPr>
          <a:xfrm>
            <a:off x="2120900" y="4857727"/>
            <a:ext cx="669713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 err="1"/>
              <a:t>Source:China</a:t>
            </a:r>
            <a:r>
              <a:rPr lang="en-GB" sz="1100" dirty="0"/>
              <a:t> Mobile,  https://ieeexplore.ieee.org/stamp/stamp.jsp?arnumber=6882182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D27BBC5-C745-3776-3CAF-02BC4FC9AE55}"/>
              </a:ext>
            </a:extLst>
          </p:cNvPr>
          <p:cNvSpPr/>
          <p:nvPr/>
        </p:nvSpPr>
        <p:spPr>
          <a:xfrm>
            <a:off x="6133171" y="2337296"/>
            <a:ext cx="2279309" cy="1208792"/>
          </a:xfrm>
          <a:prstGeom prst="ellipse">
            <a:avLst/>
          </a:prstGeom>
          <a:noFill/>
          <a:ln w="158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761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1F15B-0223-750A-E406-41B10F15F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the switch for?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504CB6-CA1B-423E-8F65-B046067D12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9602"/>
            <a:ext cx="4042938" cy="25146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4E55B7-F87B-765B-2A77-5ED8504AB2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0133" y="1083084"/>
            <a:ext cx="5113867" cy="29981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F96EFC3-051B-BCBB-9207-206AEC5A9D4D}"/>
              </a:ext>
            </a:extLst>
          </p:cNvPr>
          <p:cNvSpPr txBox="1"/>
          <p:nvPr/>
        </p:nvSpPr>
        <p:spPr>
          <a:xfrm>
            <a:off x="4253494" y="4047378"/>
            <a:ext cx="478366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Source: NGMN, Further Study on Critical C-RAN Technologies, Version 1.0, 31 March 2015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B092406-24A8-A007-7870-3FE9CCAB323D}"/>
              </a:ext>
            </a:extLst>
          </p:cNvPr>
          <p:cNvSpPr txBox="1"/>
          <p:nvPr/>
        </p:nvSpPr>
        <p:spPr>
          <a:xfrm>
            <a:off x="26457" y="4038460"/>
            <a:ext cx="454554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 err="1"/>
              <a:t>Source:China</a:t>
            </a:r>
            <a:r>
              <a:rPr lang="en-GB" sz="800" dirty="0"/>
              <a:t> Mobile,  https://ieeexplore.ieee.org/stamp/stamp.jsp?arnumber=6882182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2897E00-DF7D-A3D9-C683-F6AE5D217E68}"/>
              </a:ext>
            </a:extLst>
          </p:cNvPr>
          <p:cNvSpPr/>
          <p:nvPr/>
        </p:nvSpPr>
        <p:spPr>
          <a:xfrm>
            <a:off x="1286932" y="800856"/>
            <a:ext cx="6570133" cy="509525"/>
          </a:xfrm>
          <a:prstGeom prst="round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bg1"/>
                </a:solidFill>
              </a:rPr>
              <a:t>2013/14 C-RAN,  CPRI, LTE-A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bg1"/>
                </a:solidFill>
              </a:rPr>
              <a:t>2015  - 5G, 100MHz, Fronthaul bit/s reduction and adoption of eCPRI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B8B0B55-A0C1-0934-125D-BE32406B0A5F}"/>
              </a:ext>
            </a:extLst>
          </p:cNvPr>
          <p:cNvSpPr/>
          <p:nvPr/>
        </p:nvSpPr>
        <p:spPr>
          <a:xfrm>
            <a:off x="1479046" y="4275829"/>
            <a:ext cx="6185907" cy="780599"/>
          </a:xfrm>
          <a:prstGeom prst="round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1400" b="1" dirty="0">
                <a:solidFill>
                  <a:schemeClr val="bg1"/>
                </a:solidFill>
              </a:rPr>
              <a:t>“BBU Pooling gains, sharing between operators”…”DUs installed at the same location as the ‘last mile’ router for the optical transport”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C46990C-25AA-75AE-744B-3F608B634133}"/>
              </a:ext>
            </a:extLst>
          </p:cNvPr>
          <p:cNvSpPr/>
          <p:nvPr/>
        </p:nvSpPr>
        <p:spPr>
          <a:xfrm>
            <a:off x="2257007" y="1803760"/>
            <a:ext cx="669073" cy="1327501"/>
          </a:xfrm>
          <a:prstGeom prst="ellipse">
            <a:avLst/>
          </a:prstGeom>
          <a:noFill/>
          <a:ln w="158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078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4B4A5-1480-33AB-3016-72EF78155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SmallCell</a:t>
            </a:r>
            <a:r>
              <a:rPr lang="en-GB" dirty="0"/>
              <a:t> Forum 2022 – Growth in RUs-  ‘Three Unit’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DC6A4C-B768-E985-8CBC-06258BB80F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b="0" i="0" dirty="0">
                <a:effectLst/>
                <a:latin typeface="Roboto" panose="02000000000000000000" pitchFamily="2" charset="0"/>
              </a:rPr>
              <a:t>SCF050_Market-Status-Report-July-2022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7B4700-151A-31D9-17CB-29C9A18B3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4933" y="1345551"/>
            <a:ext cx="3494691" cy="13131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23496A-1B6B-0AF0-E982-D7286BC0B006}"/>
              </a:ext>
            </a:extLst>
          </p:cNvPr>
          <p:cNvSpPr txBox="1"/>
          <p:nvPr/>
        </p:nvSpPr>
        <p:spPr>
          <a:xfrm>
            <a:off x="5901267" y="2658707"/>
            <a:ext cx="1109134" cy="354525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l"/>
            <a:r>
              <a:rPr lang="en-GB" sz="1000" b="1" dirty="0">
                <a:solidFill>
                  <a:schemeClr val="tx1"/>
                </a:solidFill>
              </a:rPr>
              <a:t>RU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4AE184-EAE1-09AE-9D64-F25A891D7A3C}"/>
              </a:ext>
            </a:extLst>
          </p:cNvPr>
          <p:cNvSpPr txBox="1"/>
          <p:nvPr/>
        </p:nvSpPr>
        <p:spPr>
          <a:xfrm>
            <a:off x="5667245" y="2980469"/>
            <a:ext cx="2937933" cy="694266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ctr"/>
            <a:r>
              <a:rPr lang="en-GB" sz="1300" b="1" dirty="0">
                <a:solidFill>
                  <a:schemeClr val="tx1"/>
                </a:solidFill>
              </a:rPr>
              <a:t>O-RAN Architecture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B8E2598-71A1-07FB-C750-CE6DB84A9F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19" y="1345551"/>
            <a:ext cx="5431859" cy="321286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74AF9C7-3920-D8E1-EECA-1C98F4A71B23}"/>
              </a:ext>
            </a:extLst>
          </p:cNvPr>
          <p:cNvCxnSpPr>
            <a:cxnSpLocks/>
          </p:cNvCxnSpPr>
          <p:nvPr/>
        </p:nvCxnSpPr>
        <p:spPr>
          <a:xfrm flipV="1">
            <a:off x="5176684" y="1345551"/>
            <a:ext cx="1234749" cy="483249"/>
          </a:xfrm>
          <a:prstGeom prst="line">
            <a:avLst/>
          </a:prstGeom>
          <a:ln w="15875">
            <a:solidFill>
              <a:srgbClr val="8599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BB869F9-A65A-7D5F-9222-CD2090648526}"/>
              </a:ext>
            </a:extLst>
          </p:cNvPr>
          <p:cNvCxnSpPr>
            <a:cxnSpLocks/>
          </p:cNvCxnSpPr>
          <p:nvPr/>
        </p:nvCxnSpPr>
        <p:spPr>
          <a:xfrm>
            <a:off x="5176684" y="2374490"/>
            <a:ext cx="1106129" cy="693175"/>
          </a:xfrm>
          <a:prstGeom prst="line">
            <a:avLst/>
          </a:prstGeom>
          <a:ln w="15875">
            <a:solidFill>
              <a:srgbClr val="8599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5652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B8408-3BEB-7C23-24EA-EDFDDEF915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9075" y="2587248"/>
            <a:ext cx="7925858" cy="902085"/>
          </a:xfrm>
        </p:spPr>
        <p:txBody>
          <a:bodyPr/>
          <a:lstStyle/>
          <a:p>
            <a:r>
              <a:rPr lang="en-GB" dirty="0"/>
              <a:t>Now lets take a deeper dive into the DU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C54272-71CA-ECCD-E819-2CAA8C26AB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Convergence with the transport network</a:t>
            </a:r>
          </a:p>
        </p:txBody>
      </p:sp>
    </p:spTree>
    <p:extLst>
      <p:ext uri="{BB962C8B-B14F-4D97-AF65-F5344CB8AC3E}">
        <p14:creationId xmlns:p14="http://schemas.microsoft.com/office/powerpoint/2010/main" val="2390057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A1EEFEF2-4BB6-14F4-4399-1B4ECF6AC9A8}"/>
              </a:ext>
            </a:extLst>
          </p:cNvPr>
          <p:cNvSpPr/>
          <p:nvPr/>
        </p:nvSpPr>
        <p:spPr>
          <a:xfrm>
            <a:off x="2494055" y="1260233"/>
            <a:ext cx="2636746" cy="2523398"/>
          </a:xfrm>
          <a:prstGeom prst="roundRect">
            <a:avLst/>
          </a:prstGeom>
          <a:solidFill>
            <a:schemeClr val="tx2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C3015A-7B92-E796-7868-E848D0A4B42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Hosting the DU is a complex challenge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4FB460C-0ADF-D062-B3DB-D9BDF2CD6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2" y="139972"/>
            <a:ext cx="8705850" cy="387798"/>
          </a:xfrm>
        </p:spPr>
        <p:txBody>
          <a:bodyPr/>
          <a:lstStyle/>
          <a:p>
            <a:r>
              <a:rPr lang="en-GB" dirty="0"/>
              <a:t>DU example – DU Software on x86 / COTS Servers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613F4A8-54AD-3563-6DD3-4AD5EE3EF293}"/>
              </a:ext>
            </a:extLst>
          </p:cNvPr>
          <p:cNvGrpSpPr>
            <a:grpSpLocks noChangeAspect="1"/>
          </p:cNvGrpSpPr>
          <p:nvPr/>
        </p:nvGrpSpPr>
        <p:grpSpPr>
          <a:xfrm>
            <a:off x="3708347" y="1952613"/>
            <a:ext cx="936000" cy="936000"/>
            <a:chOff x="4167000" y="2166750"/>
            <a:chExt cx="810000" cy="81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F7EF713-CECE-3461-3739-BF440DFF9095}"/>
                </a:ext>
              </a:extLst>
            </p:cNvPr>
            <p:cNvSpPr/>
            <p:nvPr/>
          </p:nvSpPr>
          <p:spPr>
            <a:xfrm>
              <a:off x="4167000" y="2166750"/>
              <a:ext cx="810000" cy="810000"/>
            </a:xfrm>
            <a:custGeom>
              <a:avLst/>
              <a:gdLst>
                <a:gd name="connsiteX0" fmla="*/ 71438 w 800100"/>
                <a:gd name="connsiteY0" fmla="*/ 800100 h 800100"/>
                <a:gd name="connsiteX1" fmla="*/ 0 w 800100"/>
                <a:gd name="connsiteY1" fmla="*/ 728663 h 800100"/>
                <a:gd name="connsiteX2" fmla="*/ 0 w 800100"/>
                <a:gd name="connsiteY2" fmla="*/ 71438 h 800100"/>
                <a:gd name="connsiteX3" fmla="*/ 71438 w 800100"/>
                <a:gd name="connsiteY3" fmla="*/ 0 h 800100"/>
                <a:gd name="connsiteX4" fmla="*/ 728663 w 800100"/>
                <a:gd name="connsiteY4" fmla="*/ 0 h 800100"/>
                <a:gd name="connsiteX5" fmla="*/ 800100 w 800100"/>
                <a:gd name="connsiteY5" fmla="*/ 71438 h 800100"/>
                <a:gd name="connsiteX6" fmla="*/ 800100 w 800100"/>
                <a:gd name="connsiteY6" fmla="*/ 728663 h 800100"/>
                <a:gd name="connsiteX7" fmla="*/ 728663 w 800100"/>
                <a:gd name="connsiteY7" fmla="*/ 800100 h 800100"/>
                <a:gd name="connsiteX8" fmla="*/ 71438 w 800100"/>
                <a:gd name="connsiteY8" fmla="*/ 80010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0" h="800100">
                  <a:moveTo>
                    <a:pt x="71438" y="800100"/>
                  </a:moveTo>
                  <a:cubicBezTo>
                    <a:pt x="32385" y="800100"/>
                    <a:pt x="0" y="767715"/>
                    <a:pt x="0" y="728663"/>
                  </a:cubicBezTo>
                  <a:lnTo>
                    <a:pt x="0" y="71438"/>
                  </a:lnTo>
                  <a:cubicBezTo>
                    <a:pt x="0" y="32385"/>
                    <a:pt x="32385" y="0"/>
                    <a:pt x="71438" y="0"/>
                  </a:cubicBezTo>
                  <a:lnTo>
                    <a:pt x="728663" y="0"/>
                  </a:lnTo>
                  <a:cubicBezTo>
                    <a:pt x="767715" y="0"/>
                    <a:pt x="800100" y="32385"/>
                    <a:pt x="800100" y="71438"/>
                  </a:cubicBezTo>
                  <a:lnTo>
                    <a:pt x="800100" y="728663"/>
                  </a:lnTo>
                  <a:cubicBezTo>
                    <a:pt x="800100" y="767715"/>
                    <a:pt x="767715" y="800100"/>
                    <a:pt x="728663" y="800100"/>
                  </a:cubicBezTo>
                  <a:lnTo>
                    <a:pt x="71438" y="800100"/>
                  </a:lnTo>
                  <a:close/>
                </a:path>
              </a:pathLst>
            </a:custGeom>
            <a:gradFill>
              <a:gsLst>
                <a:gs pos="91200">
                  <a:srgbClr val="414140"/>
                </a:gs>
                <a:gs pos="0">
                  <a:srgbClr val="9D9D9C"/>
                </a:gs>
              </a:gsLst>
              <a:path path="circle">
                <a:fillToRect l="100000" t="100000"/>
              </a:path>
            </a:gradFill>
            <a:ln w="952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Graphic 1">
              <a:extLst>
                <a:ext uri="{FF2B5EF4-FFF2-40B4-BE49-F238E27FC236}">
                  <a16:creationId xmlns:a16="http://schemas.microsoft.com/office/drawing/2014/main" id="{14895D15-1B3A-7641-C61B-6F6CC08B124F}"/>
                </a:ext>
              </a:extLst>
            </p:cNvPr>
            <p:cNvSpPr/>
            <p:nvPr/>
          </p:nvSpPr>
          <p:spPr>
            <a:xfrm>
              <a:off x="4256246" y="2324100"/>
              <a:ext cx="631507" cy="497205"/>
            </a:xfrm>
            <a:custGeom>
              <a:avLst/>
              <a:gdLst>
                <a:gd name="connsiteX0" fmla="*/ 601028 w 631507"/>
                <a:gd name="connsiteY0" fmla="*/ 136208 h 497205"/>
                <a:gd name="connsiteX1" fmla="*/ 631508 w 631507"/>
                <a:gd name="connsiteY1" fmla="*/ 105728 h 497205"/>
                <a:gd name="connsiteX2" fmla="*/ 631508 w 631507"/>
                <a:gd name="connsiteY2" fmla="*/ 30480 h 497205"/>
                <a:gd name="connsiteX3" fmla="*/ 601028 w 631507"/>
                <a:gd name="connsiteY3" fmla="*/ 0 h 497205"/>
                <a:gd name="connsiteX4" fmla="*/ 30480 w 631507"/>
                <a:gd name="connsiteY4" fmla="*/ 0 h 497205"/>
                <a:gd name="connsiteX5" fmla="*/ 0 w 631507"/>
                <a:gd name="connsiteY5" fmla="*/ 30480 h 497205"/>
                <a:gd name="connsiteX6" fmla="*/ 0 w 631507"/>
                <a:gd name="connsiteY6" fmla="*/ 104775 h 497205"/>
                <a:gd name="connsiteX7" fmla="*/ 30480 w 631507"/>
                <a:gd name="connsiteY7" fmla="*/ 135255 h 497205"/>
                <a:gd name="connsiteX8" fmla="*/ 300990 w 631507"/>
                <a:gd name="connsiteY8" fmla="*/ 135255 h 497205"/>
                <a:gd name="connsiteX9" fmla="*/ 300990 w 631507"/>
                <a:gd name="connsiteY9" fmla="*/ 180975 h 497205"/>
                <a:gd name="connsiteX10" fmla="*/ 30480 w 631507"/>
                <a:gd name="connsiteY10" fmla="*/ 180975 h 497205"/>
                <a:gd name="connsiteX11" fmla="*/ 0 w 631507"/>
                <a:gd name="connsiteY11" fmla="*/ 211455 h 497205"/>
                <a:gd name="connsiteX12" fmla="*/ 0 w 631507"/>
                <a:gd name="connsiteY12" fmla="*/ 285750 h 497205"/>
                <a:gd name="connsiteX13" fmla="*/ 30480 w 631507"/>
                <a:gd name="connsiteY13" fmla="*/ 316230 h 497205"/>
                <a:gd name="connsiteX14" fmla="*/ 300990 w 631507"/>
                <a:gd name="connsiteY14" fmla="*/ 316230 h 497205"/>
                <a:gd name="connsiteX15" fmla="*/ 300990 w 631507"/>
                <a:gd name="connsiteY15" fmla="*/ 361950 h 497205"/>
                <a:gd name="connsiteX16" fmla="*/ 30480 w 631507"/>
                <a:gd name="connsiteY16" fmla="*/ 361950 h 497205"/>
                <a:gd name="connsiteX17" fmla="*/ 0 w 631507"/>
                <a:gd name="connsiteY17" fmla="*/ 392430 h 497205"/>
                <a:gd name="connsiteX18" fmla="*/ 0 w 631507"/>
                <a:gd name="connsiteY18" fmla="*/ 466725 h 497205"/>
                <a:gd name="connsiteX19" fmla="*/ 30480 w 631507"/>
                <a:gd name="connsiteY19" fmla="*/ 497205 h 497205"/>
                <a:gd name="connsiteX20" fmla="*/ 600075 w 631507"/>
                <a:gd name="connsiteY20" fmla="*/ 497205 h 497205"/>
                <a:gd name="connsiteX21" fmla="*/ 630555 w 631507"/>
                <a:gd name="connsiteY21" fmla="*/ 466725 h 497205"/>
                <a:gd name="connsiteX22" fmla="*/ 630555 w 631507"/>
                <a:gd name="connsiteY22" fmla="*/ 392430 h 497205"/>
                <a:gd name="connsiteX23" fmla="*/ 600075 w 631507"/>
                <a:gd name="connsiteY23" fmla="*/ 361950 h 497205"/>
                <a:gd name="connsiteX24" fmla="*/ 329565 w 631507"/>
                <a:gd name="connsiteY24" fmla="*/ 361950 h 497205"/>
                <a:gd name="connsiteX25" fmla="*/ 329565 w 631507"/>
                <a:gd name="connsiteY25" fmla="*/ 316230 h 497205"/>
                <a:gd name="connsiteX26" fmla="*/ 600075 w 631507"/>
                <a:gd name="connsiteY26" fmla="*/ 316230 h 497205"/>
                <a:gd name="connsiteX27" fmla="*/ 630555 w 631507"/>
                <a:gd name="connsiteY27" fmla="*/ 285750 h 497205"/>
                <a:gd name="connsiteX28" fmla="*/ 630555 w 631507"/>
                <a:gd name="connsiteY28" fmla="*/ 211455 h 497205"/>
                <a:gd name="connsiteX29" fmla="*/ 600075 w 631507"/>
                <a:gd name="connsiteY29" fmla="*/ 180975 h 497205"/>
                <a:gd name="connsiteX30" fmla="*/ 329565 w 631507"/>
                <a:gd name="connsiteY30" fmla="*/ 180975 h 497205"/>
                <a:gd name="connsiteX31" fmla="*/ 329565 w 631507"/>
                <a:gd name="connsiteY31" fmla="*/ 135255 h 497205"/>
                <a:gd name="connsiteX32" fmla="*/ 601028 w 631507"/>
                <a:gd name="connsiteY32" fmla="*/ 135255 h 497205"/>
                <a:gd name="connsiteX33" fmla="*/ 560070 w 631507"/>
                <a:gd name="connsiteY33" fmla="*/ 403860 h 497205"/>
                <a:gd name="connsiteX34" fmla="*/ 587693 w 631507"/>
                <a:gd name="connsiteY34" fmla="*/ 431483 h 497205"/>
                <a:gd name="connsiteX35" fmla="*/ 560070 w 631507"/>
                <a:gd name="connsiteY35" fmla="*/ 459105 h 497205"/>
                <a:gd name="connsiteX36" fmla="*/ 532448 w 631507"/>
                <a:gd name="connsiteY36" fmla="*/ 431483 h 497205"/>
                <a:gd name="connsiteX37" fmla="*/ 560070 w 631507"/>
                <a:gd name="connsiteY37" fmla="*/ 403860 h 497205"/>
                <a:gd name="connsiteX38" fmla="*/ 472440 w 631507"/>
                <a:gd name="connsiteY38" fmla="*/ 403860 h 497205"/>
                <a:gd name="connsiteX39" fmla="*/ 500063 w 631507"/>
                <a:gd name="connsiteY39" fmla="*/ 431483 h 497205"/>
                <a:gd name="connsiteX40" fmla="*/ 472440 w 631507"/>
                <a:gd name="connsiteY40" fmla="*/ 459105 h 497205"/>
                <a:gd name="connsiteX41" fmla="*/ 444818 w 631507"/>
                <a:gd name="connsiteY41" fmla="*/ 431483 h 497205"/>
                <a:gd name="connsiteX42" fmla="*/ 472440 w 631507"/>
                <a:gd name="connsiteY42" fmla="*/ 403860 h 497205"/>
                <a:gd name="connsiteX43" fmla="*/ 348615 w 631507"/>
                <a:gd name="connsiteY43" fmla="*/ 459105 h 497205"/>
                <a:gd name="connsiteX44" fmla="*/ 43815 w 631507"/>
                <a:gd name="connsiteY44" fmla="*/ 459105 h 497205"/>
                <a:gd name="connsiteX45" fmla="*/ 43815 w 631507"/>
                <a:gd name="connsiteY45" fmla="*/ 403860 h 497205"/>
                <a:gd name="connsiteX46" fmla="*/ 348615 w 631507"/>
                <a:gd name="connsiteY46" fmla="*/ 403860 h 497205"/>
                <a:gd name="connsiteX47" fmla="*/ 348615 w 631507"/>
                <a:gd name="connsiteY47" fmla="*/ 459105 h 497205"/>
                <a:gd name="connsiteX48" fmla="*/ 560070 w 631507"/>
                <a:gd name="connsiteY48" fmla="*/ 221933 h 497205"/>
                <a:gd name="connsiteX49" fmla="*/ 587693 w 631507"/>
                <a:gd name="connsiteY49" fmla="*/ 249555 h 497205"/>
                <a:gd name="connsiteX50" fmla="*/ 560070 w 631507"/>
                <a:gd name="connsiteY50" fmla="*/ 277178 h 497205"/>
                <a:gd name="connsiteX51" fmla="*/ 532448 w 631507"/>
                <a:gd name="connsiteY51" fmla="*/ 249555 h 497205"/>
                <a:gd name="connsiteX52" fmla="*/ 560070 w 631507"/>
                <a:gd name="connsiteY52" fmla="*/ 221933 h 497205"/>
                <a:gd name="connsiteX53" fmla="*/ 472440 w 631507"/>
                <a:gd name="connsiteY53" fmla="*/ 221933 h 497205"/>
                <a:gd name="connsiteX54" fmla="*/ 500063 w 631507"/>
                <a:gd name="connsiteY54" fmla="*/ 249555 h 497205"/>
                <a:gd name="connsiteX55" fmla="*/ 472440 w 631507"/>
                <a:gd name="connsiteY55" fmla="*/ 277178 h 497205"/>
                <a:gd name="connsiteX56" fmla="*/ 444818 w 631507"/>
                <a:gd name="connsiteY56" fmla="*/ 249555 h 497205"/>
                <a:gd name="connsiteX57" fmla="*/ 472440 w 631507"/>
                <a:gd name="connsiteY57" fmla="*/ 221933 h 497205"/>
                <a:gd name="connsiteX58" fmla="*/ 348615 w 631507"/>
                <a:gd name="connsiteY58" fmla="*/ 277178 h 497205"/>
                <a:gd name="connsiteX59" fmla="*/ 43815 w 631507"/>
                <a:gd name="connsiteY59" fmla="*/ 277178 h 497205"/>
                <a:gd name="connsiteX60" fmla="*/ 43815 w 631507"/>
                <a:gd name="connsiteY60" fmla="*/ 221933 h 497205"/>
                <a:gd name="connsiteX61" fmla="*/ 348615 w 631507"/>
                <a:gd name="connsiteY61" fmla="*/ 221933 h 497205"/>
                <a:gd name="connsiteX62" fmla="*/ 348615 w 631507"/>
                <a:gd name="connsiteY62" fmla="*/ 277178 h 497205"/>
                <a:gd name="connsiteX63" fmla="*/ 560070 w 631507"/>
                <a:gd name="connsiteY63" fmla="*/ 40005 h 497205"/>
                <a:gd name="connsiteX64" fmla="*/ 587693 w 631507"/>
                <a:gd name="connsiteY64" fmla="*/ 67628 h 497205"/>
                <a:gd name="connsiteX65" fmla="*/ 560070 w 631507"/>
                <a:gd name="connsiteY65" fmla="*/ 95250 h 497205"/>
                <a:gd name="connsiteX66" fmla="*/ 532448 w 631507"/>
                <a:gd name="connsiteY66" fmla="*/ 67628 h 497205"/>
                <a:gd name="connsiteX67" fmla="*/ 560070 w 631507"/>
                <a:gd name="connsiteY67" fmla="*/ 40005 h 497205"/>
                <a:gd name="connsiteX68" fmla="*/ 472440 w 631507"/>
                <a:gd name="connsiteY68" fmla="*/ 40005 h 497205"/>
                <a:gd name="connsiteX69" fmla="*/ 500063 w 631507"/>
                <a:gd name="connsiteY69" fmla="*/ 67628 h 497205"/>
                <a:gd name="connsiteX70" fmla="*/ 472440 w 631507"/>
                <a:gd name="connsiteY70" fmla="*/ 95250 h 497205"/>
                <a:gd name="connsiteX71" fmla="*/ 444818 w 631507"/>
                <a:gd name="connsiteY71" fmla="*/ 67628 h 497205"/>
                <a:gd name="connsiteX72" fmla="*/ 472440 w 631507"/>
                <a:gd name="connsiteY72" fmla="*/ 40005 h 497205"/>
                <a:gd name="connsiteX73" fmla="*/ 43815 w 631507"/>
                <a:gd name="connsiteY73" fmla="*/ 40005 h 497205"/>
                <a:gd name="connsiteX74" fmla="*/ 348615 w 631507"/>
                <a:gd name="connsiteY74" fmla="*/ 40005 h 497205"/>
                <a:gd name="connsiteX75" fmla="*/ 348615 w 631507"/>
                <a:gd name="connsiteY75" fmla="*/ 95250 h 497205"/>
                <a:gd name="connsiteX76" fmla="*/ 43815 w 631507"/>
                <a:gd name="connsiteY76" fmla="*/ 95250 h 497205"/>
                <a:gd name="connsiteX77" fmla="*/ 43815 w 631507"/>
                <a:gd name="connsiteY77" fmla="*/ 40005 h 497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31507" h="497205">
                  <a:moveTo>
                    <a:pt x="601028" y="136208"/>
                  </a:moveTo>
                  <a:cubicBezTo>
                    <a:pt x="618173" y="136208"/>
                    <a:pt x="631508" y="122873"/>
                    <a:pt x="631508" y="105728"/>
                  </a:cubicBezTo>
                  <a:lnTo>
                    <a:pt x="631508" y="30480"/>
                  </a:lnTo>
                  <a:cubicBezTo>
                    <a:pt x="631508" y="13335"/>
                    <a:pt x="618173" y="0"/>
                    <a:pt x="601028" y="0"/>
                  </a:cubicBezTo>
                  <a:lnTo>
                    <a:pt x="30480" y="0"/>
                  </a:lnTo>
                  <a:cubicBezTo>
                    <a:pt x="13335" y="0"/>
                    <a:pt x="0" y="13335"/>
                    <a:pt x="0" y="30480"/>
                  </a:cubicBezTo>
                  <a:lnTo>
                    <a:pt x="0" y="104775"/>
                  </a:lnTo>
                  <a:cubicBezTo>
                    <a:pt x="0" y="121920"/>
                    <a:pt x="13335" y="135255"/>
                    <a:pt x="30480" y="135255"/>
                  </a:cubicBezTo>
                  <a:lnTo>
                    <a:pt x="300990" y="135255"/>
                  </a:lnTo>
                  <a:lnTo>
                    <a:pt x="300990" y="180975"/>
                  </a:lnTo>
                  <a:lnTo>
                    <a:pt x="30480" y="180975"/>
                  </a:lnTo>
                  <a:cubicBezTo>
                    <a:pt x="13335" y="180975"/>
                    <a:pt x="0" y="194310"/>
                    <a:pt x="0" y="211455"/>
                  </a:cubicBezTo>
                  <a:lnTo>
                    <a:pt x="0" y="285750"/>
                  </a:lnTo>
                  <a:cubicBezTo>
                    <a:pt x="0" y="302895"/>
                    <a:pt x="13335" y="316230"/>
                    <a:pt x="30480" y="316230"/>
                  </a:cubicBezTo>
                  <a:lnTo>
                    <a:pt x="300990" y="316230"/>
                  </a:lnTo>
                  <a:lnTo>
                    <a:pt x="300990" y="361950"/>
                  </a:lnTo>
                  <a:lnTo>
                    <a:pt x="30480" y="361950"/>
                  </a:lnTo>
                  <a:cubicBezTo>
                    <a:pt x="13335" y="361950"/>
                    <a:pt x="0" y="375285"/>
                    <a:pt x="0" y="392430"/>
                  </a:cubicBezTo>
                  <a:lnTo>
                    <a:pt x="0" y="466725"/>
                  </a:lnTo>
                  <a:cubicBezTo>
                    <a:pt x="0" y="483870"/>
                    <a:pt x="13335" y="497205"/>
                    <a:pt x="30480" y="497205"/>
                  </a:cubicBezTo>
                  <a:lnTo>
                    <a:pt x="600075" y="497205"/>
                  </a:lnTo>
                  <a:cubicBezTo>
                    <a:pt x="617220" y="497205"/>
                    <a:pt x="630555" y="483870"/>
                    <a:pt x="630555" y="466725"/>
                  </a:cubicBezTo>
                  <a:lnTo>
                    <a:pt x="630555" y="392430"/>
                  </a:lnTo>
                  <a:cubicBezTo>
                    <a:pt x="630555" y="375285"/>
                    <a:pt x="617220" y="361950"/>
                    <a:pt x="600075" y="361950"/>
                  </a:cubicBezTo>
                  <a:lnTo>
                    <a:pt x="329565" y="361950"/>
                  </a:lnTo>
                  <a:lnTo>
                    <a:pt x="329565" y="316230"/>
                  </a:lnTo>
                  <a:lnTo>
                    <a:pt x="600075" y="316230"/>
                  </a:lnTo>
                  <a:cubicBezTo>
                    <a:pt x="617220" y="316230"/>
                    <a:pt x="630555" y="302895"/>
                    <a:pt x="630555" y="285750"/>
                  </a:cubicBezTo>
                  <a:lnTo>
                    <a:pt x="630555" y="211455"/>
                  </a:lnTo>
                  <a:cubicBezTo>
                    <a:pt x="630555" y="194310"/>
                    <a:pt x="617220" y="180975"/>
                    <a:pt x="600075" y="180975"/>
                  </a:cubicBezTo>
                  <a:lnTo>
                    <a:pt x="329565" y="180975"/>
                  </a:lnTo>
                  <a:lnTo>
                    <a:pt x="329565" y="135255"/>
                  </a:lnTo>
                  <a:lnTo>
                    <a:pt x="601028" y="135255"/>
                  </a:lnTo>
                  <a:close/>
                  <a:moveTo>
                    <a:pt x="560070" y="403860"/>
                  </a:moveTo>
                  <a:cubicBezTo>
                    <a:pt x="575310" y="403860"/>
                    <a:pt x="587693" y="416243"/>
                    <a:pt x="587693" y="431483"/>
                  </a:cubicBezTo>
                  <a:cubicBezTo>
                    <a:pt x="587693" y="446723"/>
                    <a:pt x="575310" y="459105"/>
                    <a:pt x="560070" y="459105"/>
                  </a:cubicBezTo>
                  <a:cubicBezTo>
                    <a:pt x="544830" y="459105"/>
                    <a:pt x="532448" y="446723"/>
                    <a:pt x="532448" y="431483"/>
                  </a:cubicBezTo>
                  <a:cubicBezTo>
                    <a:pt x="532448" y="416243"/>
                    <a:pt x="544830" y="403860"/>
                    <a:pt x="560070" y="403860"/>
                  </a:cubicBezTo>
                  <a:close/>
                  <a:moveTo>
                    <a:pt x="472440" y="403860"/>
                  </a:moveTo>
                  <a:cubicBezTo>
                    <a:pt x="487680" y="403860"/>
                    <a:pt x="500063" y="416243"/>
                    <a:pt x="500063" y="431483"/>
                  </a:cubicBezTo>
                  <a:cubicBezTo>
                    <a:pt x="500063" y="446723"/>
                    <a:pt x="487680" y="459105"/>
                    <a:pt x="472440" y="459105"/>
                  </a:cubicBezTo>
                  <a:cubicBezTo>
                    <a:pt x="457200" y="459105"/>
                    <a:pt x="444818" y="446723"/>
                    <a:pt x="444818" y="431483"/>
                  </a:cubicBezTo>
                  <a:cubicBezTo>
                    <a:pt x="444818" y="416243"/>
                    <a:pt x="457200" y="403860"/>
                    <a:pt x="472440" y="403860"/>
                  </a:cubicBezTo>
                  <a:close/>
                  <a:moveTo>
                    <a:pt x="348615" y="459105"/>
                  </a:moveTo>
                  <a:lnTo>
                    <a:pt x="43815" y="459105"/>
                  </a:lnTo>
                  <a:lnTo>
                    <a:pt x="43815" y="403860"/>
                  </a:lnTo>
                  <a:lnTo>
                    <a:pt x="348615" y="403860"/>
                  </a:lnTo>
                  <a:lnTo>
                    <a:pt x="348615" y="459105"/>
                  </a:lnTo>
                  <a:close/>
                  <a:moveTo>
                    <a:pt x="560070" y="221933"/>
                  </a:moveTo>
                  <a:cubicBezTo>
                    <a:pt x="575310" y="221933"/>
                    <a:pt x="587693" y="234315"/>
                    <a:pt x="587693" y="249555"/>
                  </a:cubicBezTo>
                  <a:cubicBezTo>
                    <a:pt x="587693" y="264795"/>
                    <a:pt x="575310" y="277178"/>
                    <a:pt x="560070" y="277178"/>
                  </a:cubicBezTo>
                  <a:cubicBezTo>
                    <a:pt x="544830" y="277178"/>
                    <a:pt x="532448" y="264795"/>
                    <a:pt x="532448" y="249555"/>
                  </a:cubicBezTo>
                  <a:cubicBezTo>
                    <a:pt x="532448" y="234315"/>
                    <a:pt x="544830" y="221933"/>
                    <a:pt x="560070" y="221933"/>
                  </a:cubicBezTo>
                  <a:close/>
                  <a:moveTo>
                    <a:pt x="472440" y="221933"/>
                  </a:moveTo>
                  <a:cubicBezTo>
                    <a:pt x="487680" y="221933"/>
                    <a:pt x="500063" y="234315"/>
                    <a:pt x="500063" y="249555"/>
                  </a:cubicBezTo>
                  <a:cubicBezTo>
                    <a:pt x="500063" y="264795"/>
                    <a:pt x="487680" y="277178"/>
                    <a:pt x="472440" y="277178"/>
                  </a:cubicBezTo>
                  <a:cubicBezTo>
                    <a:pt x="457200" y="277178"/>
                    <a:pt x="444818" y="264795"/>
                    <a:pt x="444818" y="249555"/>
                  </a:cubicBezTo>
                  <a:cubicBezTo>
                    <a:pt x="444818" y="234315"/>
                    <a:pt x="457200" y="221933"/>
                    <a:pt x="472440" y="221933"/>
                  </a:cubicBezTo>
                  <a:close/>
                  <a:moveTo>
                    <a:pt x="348615" y="277178"/>
                  </a:moveTo>
                  <a:lnTo>
                    <a:pt x="43815" y="277178"/>
                  </a:lnTo>
                  <a:lnTo>
                    <a:pt x="43815" y="221933"/>
                  </a:lnTo>
                  <a:lnTo>
                    <a:pt x="348615" y="221933"/>
                  </a:lnTo>
                  <a:lnTo>
                    <a:pt x="348615" y="277178"/>
                  </a:lnTo>
                  <a:close/>
                  <a:moveTo>
                    <a:pt x="560070" y="40005"/>
                  </a:moveTo>
                  <a:cubicBezTo>
                    <a:pt x="575310" y="40005"/>
                    <a:pt x="587693" y="52388"/>
                    <a:pt x="587693" y="67628"/>
                  </a:cubicBezTo>
                  <a:cubicBezTo>
                    <a:pt x="587693" y="82868"/>
                    <a:pt x="575310" y="95250"/>
                    <a:pt x="560070" y="95250"/>
                  </a:cubicBezTo>
                  <a:cubicBezTo>
                    <a:pt x="544830" y="95250"/>
                    <a:pt x="532448" y="82868"/>
                    <a:pt x="532448" y="67628"/>
                  </a:cubicBezTo>
                  <a:cubicBezTo>
                    <a:pt x="532448" y="52388"/>
                    <a:pt x="544830" y="40005"/>
                    <a:pt x="560070" y="40005"/>
                  </a:cubicBezTo>
                  <a:close/>
                  <a:moveTo>
                    <a:pt x="472440" y="40005"/>
                  </a:moveTo>
                  <a:cubicBezTo>
                    <a:pt x="487680" y="40005"/>
                    <a:pt x="500063" y="52388"/>
                    <a:pt x="500063" y="67628"/>
                  </a:cubicBezTo>
                  <a:cubicBezTo>
                    <a:pt x="500063" y="82868"/>
                    <a:pt x="487680" y="95250"/>
                    <a:pt x="472440" y="95250"/>
                  </a:cubicBezTo>
                  <a:cubicBezTo>
                    <a:pt x="457200" y="95250"/>
                    <a:pt x="444818" y="82868"/>
                    <a:pt x="444818" y="67628"/>
                  </a:cubicBezTo>
                  <a:cubicBezTo>
                    <a:pt x="444818" y="52388"/>
                    <a:pt x="457200" y="40005"/>
                    <a:pt x="472440" y="40005"/>
                  </a:cubicBezTo>
                  <a:close/>
                  <a:moveTo>
                    <a:pt x="43815" y="40005"/>
                  </a:moveTo>
                  <a:lnTo>
                    <a:pt x="348615" y="40005"/>
                  </a:lnTo>
                  <a:lnTo>
                    <a:pt x="348615" y="95250"/>
                  </a:lnTo>
                  <a:lnTo>
                    <a:pt x="43815" y="95250"/>
                  </a:lnTo>
                  <a:lnTo>
                    <a:pt x="43815" y="4000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35B335C-6A2E-B6B0-475A-58D2C2E4F024}"/>
              </a:ext>
            </a:extLst>
          </p:cNvPr>
          <p:cNvGrpSpPr>
            <a:grpSpLocks noChangeAspect="1"/>
          </p:cNvGrpSpPr>
          <p:nvPr/>
        </p:nvGrpSpPr>
        <p:grpSpPr>
          <a:xfrm>
            <a:off x="3446606" y="2420613"/>
            <a:ext cx="936000" cy="936000"/>
            <a:chOff x="4167000" y="2166750"/>
            <a:chExt cx="810000" cy="81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3A84CAC-27B9-FED4-17B1-91163D48FD25}"/>
                </a:ext>
              </a:extLst>
            </p:cNvPr>
            <p:cNvSpPr/>
            <p:nvPr/>
          </p:nvSpPr>
          <p:spPr>
            <a:xfrm>
              <a:off x="4167000" y="2166750"/>
              <a:ext cx="810000" cy="810000"/>
            </a:xfrm>
            <a:custGeom>
              <a:avLst/>
              <a:gdLst>
                <a:gd name="connsiteX0" fmla="*/ 71438 w 800100"/>
                <a:gd name="connsiteY0" fmla="*/ 800100 h 800100"/>
                <a:gd name="connsiteX1" fmla="*/ 0 w 800100"/>
                <a:gd name="connsiteY1" fmla="*/ 728663 h 800100"/>
                <a:gd name="connsiteX2" fmla="*/ 0 w 800100"/>
                <a:gd name="connsiteY2" fmla="*/ 71438 h 800100"/>
                <a:gd name="connsiteX3" fmla="*/ 71438 w 800100"/>
                <a:gd name="connsiteY3" fmla="*/ 0 h 800100"/>
                <a:gd name="connsiteX4" fmla="*/ 728663 w 800100"/>
                <a:gd name="connsiteY4" fmla="*/ 0 h 800100"/>
                <a:gd name="connsiteX5" fmla="*/ 800100 w 800100"/>
                <a:gd name="connsiteY5" fmla="*/ 71438 h 800100"/>
                <a:gd name="connsiteX6" fmla="*/ 800100 w 800100"/>
                <a:gd name="connsiteY6" fmla="*/ 728663 h 800100"/>
                <a:gd name="connsiteX7" fmla="*/ 728663 w 800100"/>
                <a:gd name="connsiteY7" fmla="*/ 800100 h 800100"/>
                <a:gd name="connsiteX8" fmla="*/ 71438 w 800100"/>
                <a:gd name="connsiteY8" fmla="*/ 80010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0" h="800100">
                  <a:moveTo>
                    <a:pt x="71438" y="800100"/>
                  </a:moveTo>
                  <a:cubicBezTo>
                    <a:pt x="32385" y="800100"/>
                    <a:pt x="0" y="767715"/>
                    <a:pt x="0" y="728663"/>
                  </a:cubicBezTo>
                  <a:lnTo>
                    <a:pt x="0" y="71438"/>
                  </a:lnTo>
                  <a:cubicBezTo>
                    <a:pt x="0" y="32385"/>
                    <a:pt x="32385" y="0"/>
                    <a:pt x="71438" y="0"/>
                  </a:cubicBezTo>
                  <a:lnTo>
                    <a:pt x="728663" y="0"/>
                  </a:lnTo>
                  <a:cubicBezTo>
                    <a:pt x="767715" y="0"/>
                    <a:pt x="800100" y="32385"/>
                    <a:pt x="800100" y="71438"/>
                  </a:cubicBezTo>
                  <a:lnTo>
                    <a:pt x="800100" y="728663"/>
                  </a:lnTo>
                  <a:cubicBezTo>
                    <a:pt x="800100" y="767715"/>
                    <a:pt x="767715" y="800100"/>
                    <a:pt x="728663" y="800100"/>
                  </a:cubicBezTo>
                  <a:lnTo>
                    <a:pt x="71438" y="800100"/>
                  </a:lnTo>
                  <a:close/>
                </a:path>
              </a:pathLst>
            </a:custGeom>
            <a:gradFill>
              <a:gsLst>
                <a:gs pos="91200">
                  <a:srgbClr val="414140"/>
                </a:gs>
                <a:gs pos="0">
                  <a:srgbClr val="9D9D9C"/>
                </a:gs>
              </a:gsLst>
              <a:path path="circle">
                <a:fillToRect l="100000" t="100000"/>
              </a:path>
            </a:gradFill>
            <a:ln w="952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Graphic 1">
              <a:extLst>
                <a:ext uri="{FF2B5EF4-FFF2-40B4-BE49-F238E27FC236}">
                  <a16:creationId xmlns:a16="http://schemas.microsoft.com/office/drawing/2014/main" id="{C8DA4EE1-F9D0-AA7C-2254-3D036FC832D6}"/>
                </a:ext>
              </a:extLst>
            </p:cNvPr>
            <p:cNvSpPr/>
            <p:nvPr/>
          </p:nvSpPr>
          <p:spPr>
            <a:xfrm>
              <a:off x="4256246" y="2324100"/>
              <a:ext cx="631507" cy="497205"/>
            </a:xfrm>
            <a:custGeom>
              <a:avLst/>
              <a:gdLst>
                <a:gd name="connsiteX0" fmla="*/ 601028 w 631507"/>
                <a:gd name="connsiteY0" fmla="*/ 136208 h 497205"/>
                <a:gd name="connsiteX1" fmla="*/ 631508 w 631507"/>
                <a:gd name="connsiteY1" fmla="*/ 105728 h 497205"/>
                <a:gd name="connsiteX2" fmla="*/ 631508 w 631507"/>
                <a:gd name="connsiteY2" fmla="*/ 30480 h 497205"/>
                <a:gd name="connsiteX3" fmla="*/ 601028 w 631507"/>
                <a:gd name="connsiteY3" fmla="*/ 0 h 497205"/>
                <a:gd name="connsiteX4" fmla="*/ 30480 w 631507"/>
                <a:gd name="connsiteY4" fmla="*/ 0 h 497205"/>
                <a:gd name="connsiteX5" fmla="*/ 0 w 631507"/>
                <a:gd name="connsiteY5" fmla="*/ 30480 h 497205"/>
                <a:gd name="connsiteX6" fmla="*/ 0 w 631507"/>
                <a:gd name="connsiteY6" fmla="*/ 104775 h 497205"/>
                <a:gd name="connsiteX7" fmla="*/ 30480 w 631507"/>
                <a:gd name="connsiteY7" fmla="*/ 135255 h 497205"/>
                <a:gd name="connsiteX8" fmla="*/ 300990 w 631507"/>
                <a:gd name="connsiteY8" fmla="*/ 135255 h 497205"/>
                <a:gd name="connsiteX9" fmla="*/ 300990 w 631507"/>
                <a:gd name="connsiteY9" fmla="*/ 180975 h 497205"/>
                <a:gd name="connsiteX10" fmla="*/ 30480 w 631507"/>
                <a:gd name="connsiteY10" fmla="*/ 180975 h 497205"/>
                <a:gd name="connsiteX11" fmla="*/ 0 w 631507"/>
                <a:gd name="connsiteY11" fmla="*/ 211455 h 497205"/>
                <a:gd name="connsiteX12" fmla="*/ 0 w 631507"/>
                <a:gd name="connsiteY12" fmla="*/ 285750 h 497205"/>
                <a:gd name="connsiteX13" fmla="*/ 30480 w 631507"/>
                <a:gd name="connsiteY13" fmla="*/ 316230 h 497205"/>
                <a:gd name="connsiteX14" fmla="*/ 300990 w 631507"/>
                <a:gd name="connsiteY14" fmla="*/ 316230 h 497205"/>
                <a:gd name="connsiteX15" fmla="*/ 300990 w 631507"/>
                <a:gd name="connsiteY15" fmla="*/ 361950 h 497205"/>
                <a:gd name="connsiteX16" fmla="*/ 30480 w 631507"/>
                <a:gd name="connsiteY16" fmla="*/ 361950 h 497205"/>
                <a:gd name="connsiteX17" fmla="*/ 0 w 631507"/>
                <a:gd name="connsiteY17" fmla="*/ 392430 h 497205"/>
                <a:gd name="connsiteX18" fmla="*/ 0 w 631507"/>
                <a:gd name="connsiteY18" fmla="*/ 466725 h 497205"/>
                <a:gd name="connsiteX19" fmla="*/ 30480 w 631507"/>
                <a:gd name="connsiteY19" fmla="*/ 497205 h 497205"/>
                <a:gd name="connsiteX20" fmla="*/ 600075 w 631507"/>
                <a:gd name="connsiteY20" fmla="*/ 497205 h 497205"/>
                <a:gd name="connsiteX21" fmla="*/ 630555 w 631507"/>
                <a:gd name="connsiteY21" fmla="*/ 466725 h 497205"/>
                <a:gd name="connsiteX22" fmla="*/ 630555 w 631507"/>
                <a:gd name="connsiteY22" fmla="*/ 392430 h 497205"/>
                <a:gd name="connsiteX23" fmla="*/ 600075 w 631507"/>
                <a:gd name="connsiteY23" fmla="*/ 361950 h 497205"/>
                <a:gd name="connsiteX24" fmla="*/ 329565 w 631507"/>
                <a:gd name="connsiteY24" fmla="*/ 361950 h 497205"/>
                <a:gd name="connsiteX25" fmla="*/ 329565 w 631507"/>
                <a:gd name="connsiteY25" fmla="*/ 316230 h 497205"/>
                <a:gd name="connsiteX26" fmla="*/ 600075 w 631507"/>
                <a:gd name="connsiteY26" fmla="*/ 316230 h 497205"/>
                <a:gd name="connsiteX27" fmla="*/ 630555 w 631507"/>
                <a:gd name="connsiteY27" fmla="*/ 285750 h 497205"/>
                <a:gd name="connsiteX28" fmla="*/ 630555 w 631507"/>
                <a:gd name="connsiteY28" fmla="*/ 211455 h 497205"/>
                <a:gd name="connsiteX29" fmla="*/ 600075 w 631507"/>
                <a:gd name="connsiteY29" fmla="*/ 180975 h 497205"/>
                <a:gd name="connsiteX30" fmla="*/ 329565 w 631507"/>
                <a:gd name="connsiteY30" fmla="*/ 180975 h 497205"/>
                <a:gd name="connsiteX31" fmla="*/ 329565 w 631507"/>
                <a:gd name="connsiteY31" fmla="*/ 135255 h 497205"/>
                <a:gd name="connsiteX32" fmla="*/ 601028 w 631507"/>
                <a:gd name="connsiteY32" fmla="*/ 135255 h 497205"/>
                <a:gd name="connsiteX33" fmla="*/ 560070 w 631507"/>
                <a:gd name="connsiteY33" fmla="*/ 403860 h 497205"/>
                <a:gd name="connsiteX34" fmla="*/ 587693 w 631507"/>
                <a:gd name="connsiteY34" fmla="*/ 431483 h 497205"/>
                <a:gd name="connsiteX35" fmla="*/ 560070 w 631507"/>
                <a:gd name="connsiteY35" fmla="*/ 459105 h 497205"/>
                <a:gd name="connsiteX36" fmla="*/ 532448 w 631507"/>
                <a:gd name="connsiteY36" fmla="*/ 431483 h 497205"/>
                <a:gd name="connsiteX37" fmla="*/ 560070 w 631507"/>
                <a:gd name="connsiteY37" fmla="*/ 403860 h 497205"/>
                <a:gd name="connsiteX38" fmla="*/ 472440 w 631507"/>
                <a:gd name="connsiteY38" fmla="*/ 403860 h 497205"/>
                <a:gd name="connsiteX39" fmla="*/ 500063 w 631507"/>
                <a:gd name="connsiteY39" fmla="*/ 431483 h 497205"/>
                <a:gd name="connsiteX40" fmla="*/ 472440 w 631507"/>
                <a:gd name="connsiteY40" fmla="*/ 459105 h 497205"/>
                <a:gd name="connsiteX41" fmla="*/ 444818 w 631507"/>
                <a:gd name="connsiteY41" fmla="*/ 431483 h 497205"/>
                <a:gd name="connsiteX42" fmla="*/ 472440 w 631507"/>
                <a:gd name="connsiteY42" fmla="*/ 403860 h 497205"/>
                <a:gd name="connsiteX43" fmla="*/ 348615 w 631507"/>
                <a:gd name="connsiteY43" fmla="*/ 459105 h 497205"/>
                <a:gd name="connsiteX44" fmla="*/ 43815 w 631507"/>
                <a:gd name="connsiteY44" fmla="*/ 459105 h 497205"/>
                <a:gd name="connsiteX45" fmla="*/ 43815 w 631507"/>
                <a:gd name="connsiteY45" fmla="*/ 403860 h 497205"/>
                <a:gd name="connsiteX46" fmla="*/ 348615 w 631507"/>
                <a:gd name="connsiteY46" fmla="*/ 403860 h 497205"/>
                <a:gd name="connsiteX47" fmla="*/ 348615 w 631507"/>
                <a:gd name="connsiteY47" fmla="*/ 459105 h 497205"/>
                <a:gd name="connsiteX48" fmla="*/ 560070 w 631507"/>
                <a:gd name="connsiteY48" fmla="*/ 221933 h 497205"/>
                <a:gd name="connsiteX49" fmla="*/ 587693 w 631507"/>
                <a:gd name="connsiteY49" fmla="*/ 249555 h 497205"/>
                <a:gd name="connsiteX50" fmla="*/ 560070 w 631507"/>
                <a:gd name="connsiteY50" fmla="*/ 277178 h 497205"/>
                <a:gd name="connsiteX51" fmla="*/ 532448 w 631507"/>
                <a:gd name="connsiteY51" fmla="*/ 249555 h 497205"/>
                <a:gd name="connsiteX52" fmla="*/ 560070 w 631507"/>
                <a:gd name="connsiteY52" fmla="*/ 221933 h 497205"/>
                <a:gd name="connsiteX53" fmla="*/ 472440 w 631507"/>
                <a:gd name="connsiteY53" fmla="*/ 221933 h 497205"/>
                <a:gd name="connsiteX54" fmla="*/ 500063 w 631507"/>
                <a:gd name="connsiteY54" fmla="*/ 249555 h 497205"/>
                <a:gd name="connsiteX55" fmla="*/ 472440 w 631507"/>
                <a:gd name="connsiteY55" fmla="*/ 277178 h 497205"/>
                <a:gd name="connsiteX56" fmla="*/ 444818 w 631507"/>
                <a:gd name="connsiteY56" fmla="*/ 249555 h 497205"/>
                <a:gd name="connsiteX57" fmla="*/ 472440 w 631507"/>
                <a:gd name="connsiteY57" fmla="*/ 221933 h 497205"/>
                <a:gd name="connsiteX58" fmla="*/ 348615 w 631507"/>
                <a:gd name="connsiteY58" fmla="*/ 277178 h 497205"/>
                <a:gd name="connsiteX59" fmla="*/ 43815 w 631507"/>
                <a:gd name="connsiteY59" fmla="*/ 277178 h 497205"/>
                <a:gd name="connsiteX60" fmla="*/ 43815 w 631507"/>
                <a:gd name="connsiteY60" fmla="*/ 221933 h 497205"/>
                <a:gd name="connsiteX61" fmla="*/ 348615 w 631507"/>
                <a:gd name="connsiteY61" fmla="*/ 221933 h 497205"/>
                <a:gd name="connsiteX62" fmla="*/ 348615 w 631507"/>
                <a:gd name="connsiteY62" fmla="*/ 277178 h 497205"/>
                <a:gd name="connsiteX63" fmla="*/ 560070 w 631507"/>
                <a:gd name="connsiteY63" fmla="*/ 40005 h 497205"/>
                <a:gd name="connsiteX64" fmla="*/ 587693 w 631507"/>
                <a:gd name="connsiteY64" fmla="*/ 67628 h 497205"/>
                <a:gd name="connsiteX65" fmla="*/ 560070 w 631507"/>
                <a:gd name="connsiteY65" fmla="*/ 95250 h 497205"/>
                <a:gd name="connsiteX66" fmla="*/ 532448 w 631507"/>
                <a:gd name="connsiteY66" fmla="*/ 67628 h 497205"/>
                <a:gd name="connsiteX67" fmla="*/ 560070 w 631507"/>
                <a:gd name="connsiteY67" fmla="*/ 40005 h 497205"/>
                <a:gd name="connsiteX68" fmla="*/ 472440 w 631507"/>
                <a:gd name="connsiteY68" fmla="*/ 40005 h 497205"/>
                <a:gd name="connsiteX69" fmla="*/ 500063 w 631507"/>
                <a:gd name="connsiteY69" fmla="*/ 67628 h 497205"/>
                <a:gd name="connsiteX70" fmla="*/ 472440 w 631507"/>
                <a:gd name="connsiteY70" fmla="*/ 95250 h 497205"/>
                <a:gd name="connsiteX71" fmla="*/ 444818 w 631507"/>
                <a:gd name="connsiteY71" fmla="*/ 67628 h 497205"/>
                <a:gd name="connsiteX72" fmla="*/ 472440 w 631507"/>
                <a:gd name="connsiteY72" fmla="*/ 40005 h 497205"/>
                <a:gd name="connsiteX73" fmla="*/ 43815 w 631507"/>
                <a:gd name="connsiteY73" fmla="*/ 40005 h 497205"/>
                <a:gd name="connsiteX74" fmla="*/ 348615 w 631507"/>
                <a:gd name="connsiteY74" fmla="*/ 40005 h 497205"/>
                <a:gd name="connsiteX75" fmla="*/ 348615 w 631507"/>
                <a:gd name="connsiteY75" fmla="*/ 95250 h 497205"/>
                <a:gd name="connsiteX76" fmla="*/ 43815 w 631507"/>
                <a:gd name="connsiteY76" fmla="*/ 95250 h 497205"/>
                <a:gd name="connsiteX77" fmla="*/ 43815 w 631507"/>
                <a:gd name="connsiteY77" fmla="*/ 40005 h 497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31507" h="497205">
                  <a:moveTo>
                    <a:pt x="601028" y="136208"/>
                  </a:moveTo>
                  <a:cubicBezTo>
                    <a:pt x="618173" y="136208"/>
                    <a:pt x="631508" y="122873"/>
                    <a:pt x="631508" y="105728"/>
                  </a:cubicBezTo>
                  <a:lnTo>
                    <a:pt x="631508" y="30480"/>
                  </a:lnTo>
                  <a:cubicBezTo>
                    <a:pt x="631508" y="13335"/>
                    <a:pt x="618173" y="0"/>
                    <a:pt x="601028" y="0"/>
                  </a:cubicBezTo>
                  <a:lnTo>
                    <a:pt x="30480" y="0"/>
                  </a:lnTo>
                  <a:cubicBezTo>
                    <a:pt x="13335" y="0"/>
                    <a:pt x="0" y="13335"/>
                    <a:pt x="0" y="30480"/>
                  </a:cubicBezTo>
                  <a:lnTo>
                    <a:pt x="0" y="104775"/>
                  </a:lnTo>
                  <a:cubicBezTo>
                    <a:pt x="0" y="121920"/>
                    <a:pt x="13335" y="135255"/>
                    <a:pt x="30480" y="135255"/>
                  </a:cubicBezTo>
                  <a:lnTo>
                    <a:pt x="300990" y="135255"/>
                  </a:lnTo>
                  <a:lnTo>
                    <a:pt x="300990" y="180975"/>
                  </a:lnTo>
                  <a:lnTo>
                    <a:pt x="30480" y="180975"/>
                  </a:lnTo>
                  <a:cubicBezTo>
                    <a:pt x="13335" y="180975"/>
                    <a:pt x="0" y="194310"/>
                    <a:pt x="0" y="211455"/>
                  </a:cubicBezTo>
                  <a:lnTo>
                    <a:pt x="0" y="285750"/>
                  </a:lnTo>
                  <a:cubicBezTo>
                    <a:pt x="0" y="302895"/>
                    <a:pt x="13335" y="316230"/>
                    <a:pt x="30480" y="316230"/>
                  </a:cubicBezTo>
                  <a:lnTo>
                    <a:pt x="300990" y="316230"/>
                  </a:lnTo>
                  <a:lnTo>
                    <a:pt x="300990" y="361950"/>
                  </a:lnTo>
                  <a:lnTo>
                    <a:pt x="30480" y="361950"/>
                  </a:lnTo>
                  <a:cubicBezTo>
                    <a:pt x="13335" y="361950"/>
                    <a:pt x="0" y="375285"/>
                    <a:pt x="0" y="392430"/>
                  </a:cubicBezTo>
                  <a:lnTo>
                    <a:pt x="0" y="466725"/>
                  </a:lnTo>
                  <a:cubicBezTo>
                    <a:pt x="0" y="483870"/>
                    <a:pt x="13335" y="497205"/>
                    <a:pt x="30480" y="497205"/>
                  </a:cubicBezTo>
                  <a:lnTo>
                    <a:pt x="600075" y="497205"/>
                  </a:lnTo>
                  <a:cubicBezTo>
                    <a:pt x="617220" y="497205"/>
                    <a:pt x="630555" y="483870"/>
                    <a:pt x="630555" y="466725"/>
                  </a:cubicBezTo>
                  <a:lnTo>
                    <a:pt x="630555" y="392430"/>
                  </a:lnTo>
                  <a:cubicBezTo>
                    <a:pt x="630555" y="375285"/>
                    <a:pt x="617220" y="361950"/>
                    <a:pt x="600075" y="361950"/>
                  </a:cubicBezTo>
                  <a:lnTo>
                    <a:pt x="329565" y="361950"/>
                  </a:lnTo>
                  <a:lnTo>
                    <a:pt x="329565" y="316230"/>
                  </a:lnTo>
                  <a:lnTo>
                    <a:pt x="600075" y="316230"/>
                  </a:lnTo>
                  <a:cubicBezTo>
                    <a:pt x="617220" y="316230"/>
                    <a:pt x="630555" y="302895"/>
                    <a:pt x="630555" y="285750"/>
                  </a:cubicBezTo>
                  <a:lnTo>
                    <a:pt x="630555" y="211455"/>
                  </a:lnTo>
                  <a:cubicBezTo>
                    <a:pt x="630555" y="194310"/>
                    <a:pt x="617220" y="180975"/>
                    <a:pt x="600075" y="180975"/>
                  </a:cubicBezTo>
                  <a:lnTo>
                    <a:pt x="329565" y="180975"/>
                  </a:lnTo>
                  <a:lnTo>
                    <a:pt x="329565" y="135255"/>
                  </a:lnTo>
                  <a:lnTo>
                    <a:pt x="601028" y="135255"/>
                  </a:lnTo>
                  <a:close/>
                  <a:moveTo>
                    <a:pt x="560070" y="403860"/>
                  </a:moveTo>
                  <a:cubicBezTo>
                    <a:pt x="575310" y="403860"/>
                    <a:pt x="587693" y="416243"/>
                    <a:pt x="587693" y="431483"/>
                  </a:cubicBezTo>
                  <a:cubicBezTo>
                    <a:pt x="587693" y="446723"/>
                    <a:pt x="575310" y="459105"/>
                    <a:pt x="560070" y="459105"/>
                  </a:cubicBezTo>
                  <a:cubicBezTo>
                    <a:pt x="544830" y="459105"/>
                    <a:pt x="532448" y="446723"/>
                    <a:pt x="532448" y="431483"/>
                  </a:cubicBezTo>
                  <a:cubicBezTo>
                    <a:pt x="532448" y="416243"/>
                    <a:pt x="544830" y="403860"/>
                    <a:pt x="560070" y="403860"/>
                  </a:cubicBezTo>
                  <a:close/>
                  <a:moveTo>
                    <a:pt x="472440" y="403860"/>
                  </a:moveTo>
                  <a:cubicBezTo>
                    <a:pt x="487680" y="403860"/>
                    <a:pt x="500063" y="416243"/>
                    <a:pt x="500063" y="431483"/>
                  </a:cubicBezTo>
                  <a:cubicBezTo>
                    <a:pt x="500063" y="446723"/>
                    <a:pt x="487680" y="459105"/>
                    <a:pt x="472440" y="459105"/>
                  </a:cubicBezTo>
                  <a:cubicBezTo>
                    <a:pt x="457200" y="459105"/>
                    <a:pt x="444818" y="446723"/>
                    <a:pt x="444818" y="431483"/>
                  </a:cubicBezTo>
                  <a:cubicBezTo>
                    <a:pt x="444818" y="416243"/>
                    <a:pt x="457200" y="403860"/>
                    <a:pt x="472440" y="403860"/>
                  </a:cubicBezTo>
                  <a:close/>
                  <a:moveTo>
                    <a:pt x="348615" y="459105"/>
                  </a:moveTo>
                  <a:lnTo>
                    <a:pt x="43815" y="459105"/>
                  </a:lnTo>
                  <a:lnTo>
                    <a:pt x="43815" y="403860"/>
                  </a:lnTo>
                  <a:lnTo>
                    <a:pt x="348615" y="403860"/>
                  </a:lnTo>
                  <a:lnTo>
                    <a:pt x="348615" y="459105"/>
                  </a:lnTo>
                  <a:close/>
                  <a:moveTo>
                    <a:pt x="560070" y="221933"/>
                  </a:moveTo>
                  <a:cubicBezTo>
                    <a:pt x="575310" y="221933"/>
                    <a:pt x="587693" y="234315"/>
                    <a:pt x="587693" y="249555"/>
                  </a:cubicBezTo>
                  <a:cubicBezTo>
                    <a:pt x="587693" y="264795"/>
                    <a:pt x="575310" y="277178"/>
                    <a:pt x="560070" y="277178"/>
                  </a:cubicBezTo>
                  <a:cubicBezTo>
                    <a:pt x="544830" y="277178"/>
                    <a:pt x="532448" y="264795"/>
                    <a:pt x="532448" y="249555"/>
                  </a:cubicBezTo>
                  <a:cubicBezTo>
                    <a:pt x="532448" y="234315"/>
                    <a:pt x="544830" y="221933"/>
                    <a:pt x="560070" y="221933"/>
                  </a:cubicBezTo>
                  <a:close/>
                  <a:moveTo>
                    <a:pt x="472440" y="221933"/>
                  </a:moveTo>
                  <a:cubicBezTo>
                    <a:pt x="487680" y="221933"/>
                    <a:pt x="500063" y="234315"/>
                    <a:pt x="500063" y="249555"/>
                  </a:cubicBezTo>
                  <a:cubicBezTo>
                    <a:pt x="500063" y="264795"/>
                    <a:pt x="487680" y="277178"/>
                    <a:pt x="472440" y="277178"/>
                  </a:cubicBezTo>
                  <a:cubicBezTo>
                    <a:pt x="457200" y="277178"/>
                    <a:pt x="444818" y="264795"/>
                    <a:pt x="444818" y="249555"/>
                  </a:cubicBezTo>
                  <a:cubicBezTo>
                    <a:pt x="444818" y="234315"/>
                    <a:pt x="457200" y="221933"/>
                    <a:pt x="472440" y="221933"/>
                  </a:cubicBezTo>
                  <a:close/>
                  <a:moveTo>
                    <a:pt x="348615" y="277178"/>
                  </a:moveTo>
                  <a:lnTo>
                    <a:pt x="43815" y="277178"/>
                  </a:lnTo>
                  <a:lnTo>
                    <a:pt x="43815" y="221933"/>
                  </a:lnTo>
                  <a:lnTo>
                    <a:pt x="348615" y="221933"/>
                  </a:lnTo>
                  <a:lnTo>
                    <a:pt x="348615" y="277178"/>
                  </a:lnTo>
                  <a:close/>
                  <a:moveTo>
                    <a:pt x="560070" y="40005"/>
                  </a:moveTo>
                  <a:cubicBezTo>
                    <a:pt x="575310" y="40005"/>
                    <a:pt x="587693" y="52388"/>
                    <a:pt x="587693" y="67628"/>
                  </a:cubicBezTo>
                  <a:cubicBezTo>
                    <a:pt x="587693" y="82868"/>
                    <a:pt x="575310" y="95250"/>
                    <a:pt x="560070" y="95250"/>
                  </a:cubicBezTo>
                  <a:cubicBezTo>
                    <a:pt x="544830" y="95250"/>
                    <a:pt x="532448" y="82868"/>
                    <a:pt x="532448" y="67628"/>
                  </a:cubicBezTo>
                  <a:cubicBezTo>
                    <a:pt x="532448" y="52388"/>
                    <a:pt x="544830" y="40005"/>
                    <a:pt x="560070" y="40005"/>
                  </a:cubicBezTo>
                  <a:close/>
                  <a:moveTo>
                    <a:pt x="472440" y="40005"/>
                  </a:moveTo>
                  <a:cubicBezTo>
                    <a:pt x="487680" y="40005"/>
                    <a:pt x="500063" y="52388"/>
                    <a:pt x="500063" y="67628"/>
                  </a:cubicBezTo>
                  <a:cubicBezTo>
                    <a:pt x="500063" y="82868"/>
                    <a:pt x="487680" y="95250"/>
                    <a:pt x="472440" y="95250"/>
                  </a:cubicBezTo>
                  <a:cubicBezTo>
                    <a:pt x="457200" y="95250"/>
                    <a:pt x="444818" y="82868"/>
                    <a:pt x="444818" y="67628"/>
                  </a:cubicBezTo>
                  <a:cubicBezTo>
                    <a:pt x="444818" y="52388"/>
                    <a:pt x="457200" y="40005"/>
                    <a:pt x="472440" y="40005"/>
                  </a:cubicBezTo>
                  <a:close/>
                  <a:moveTo>
                    <a:pt x="43815" y="40005"/>
                  </a:moveTo>
                  <a:lnTo>
                    <a:pt x="348615" y="40005"/>
                  </a:lnTo>
                  <a:lnTo>
                    <a:pt x="348615" y="95250"/>
                  </a:lnTo>
                  <a:lnTo>
                    <a:pt x="43815" y="95250"/>
                  </a:lnTo>
                  <a:lnTo>
                    <a:pt x="43815" y="4000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D536F47-1B76-4B35-B376-AC582523F911}"/>
              </a:ext>
            </a:extLst>
          </p:cNvPr>
          <p:cNvGrpSpPr>
            <a:grpSpLocks noChangeAspect="1"/>
          </p:cNvGrpSpPr>
          <p:nvPr/>
        </p:nvGrpSpPr>
        <p:grpSpPr>
          <a:xfrm>
            <a:off x="3184865" y="2798801"/>
            <a:ext cx="936000" cy="936000"/>
            <a:chOff x="4167000" y="2166750"/>
            <a:chExt cx="810000" cy="81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F988372-408F-29EF-85DE-28F646567333}"/>
                </a:ext>
              </a:extLst>
            </p:cNvPr>
            <p:cNvSpPr/>
            <p:nvPr/>
          </p:nvSpPr>
          <p:spPr>
            <a:xfrm>
              <a:off x="4167000" y="2166750"/>
              <a:ext cx="810000" cy="810000"/>
            </a:xfrm>
            <a:custGeom>
              <a:avLst/>
              <a:gdLst>
                <a:gd name="connsiteX0" fmla="*/ 71438 w 800100"/>
                <a:gd name="connsiteY0" fmla="*/ 800100 h 800100"/>
                <a:gd name="connsiteX1" fmla="*/ 0 w 800100"/>
                <a:gd name="connsiteY1" fmla="*/ 728663 h 800100"/>
                <a:gd name="connsiteX2" fmla="*/ 0 w 800100"/>
                <a:gd name="connsiteY2" fmla="*/ 71438 h 800100"/>
                <a:gd name="connsiteX3" fmla="*/ 71438 w 800100"/>
                <a:gd name="connsiteY3" fmla="*/ 0 h 800100"/>
                <a:gd name="connsiteX4" fmla="*/ 728663 w 800100"/>
                <a:gd name="connsiteY4" fmla="*/ 0 h 800100"/>
                <a:gd name="connsiteX5" fmla="*/ 800100 w 800100"/>
                <a:gd name="connsiteY5" fmla="*/ 71438 h 800100"/>
                <a:gd name="connsiteX6" fmla="*/ 800100 w 800100"/>
                <a:gd name="connsiteY6" fmla="*/ 728663 h 800100"/>
                <a:gd name="connsiteX7" fmla="*/ 728663 w 800100"/>
                <a:gd name="connsiteY7" fmla="*/ 800100 h 800100"/>
                <a:gd name="connsiteX8" fmla="*/ 71438 w 800100"/>
                <a:gd name="connsiteY8" fmla="*/ 80010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0" h="800100">
                  <a:moveTo>
                    <a:pt x="71438" y="800100"/>
                  </a:moveTo>
                  <a:cubicBezTo>
                    <a:pt x="32385" y="800100"/>
                    <a:pt x="0" y="767715"/>
                    <a:pt x="0" y="728663"/>
                  </a:cubicBezTo>
                  <a:lnTo>
                    <a:pt x="0" y="71438"/>
                  </a:lnTo>
                  <a:cubicBezTo>
                    <a:pt x="0" y="32385"/>
                    <a:pt x="32385" y="0"/>
                    <a:pt x="71438" y="0"/>
                  </a:cubicBezTo>
                  <a:lnTo>
                    <a:pt x="728663" y="0"/>
                  </a:lnTo>
                  <a:cubicBezTo>
                    <a:pt x="767715" y="0"/>
                    <a:pt x="800100" y="32385"/>
                    <a:pt x="800100" y="71438"/>
                  </a:cubicBezTo>
                  <a:lnTo>
                    <a:pt x="800100" y="728663"/>
                  </a:lnTo>
                  <a:cubicBezTo>
                    <a:pt x="800100" y="767715"/>
                    <a:pt x="767715" y="800100"/>
                    <a:pt x="728663" y="800100"/>
                  </a:cubicBezTo>
                  <a:lnTo>
                    <a:pt x="71438" y="800100"/>
                  </a:lnTo>
                  <a:close/>
                </a:path>
              </a:pathLst>
            </a:custGeom>
            <a:gradFill>
              <a:gsLst>
                <a:gs pos="91200">
                  <a:srgbClr val="414140"/>
                </a:gs>
                <a:gs pos="0">
                  <a:srgbClr val="9D9D9C"/>
                </a:gs>
              </a:gsLst>
              <a:path path="circle">
                <a:fillToRect l="100000" t="100000"/>
              </a:path>
            </a:gradFill>
            <a:ln w="952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Graphic 1">
              <a:extLst>
                <a:ext uri="{FF2B5EF4-FFF2-40B4-BE49-F238E27FC236}">
                  <a16:creationId xmlns:a16="http://schemas.microsoft.com/office/drawing/2014/main" id="{81B9CA89-F77D-AAA9-5A77-4124CB995E49}"/>
                </a:ext>
              </a:extLst>
            </p:cNvPr>
            <p:cNvSpPr/>
            <p:nvPr/>
          </p:nvSpPr>
          <p:spPr>
            <a:xfrm>
              <a:off x="4256246" y="2324100"/>
              <a:ext cx="631507" cy="497205"/>
            </a:xfrm>
            <a:custGeom>
              <a:avLst/>
              <a:gdLst>
                <a:gd name="connsiteX0" fmla="*/ 601028 w 631507"/>
                <a:gd name="connsiteY0" fmla="*/ 136208 h 497205"/>
                <a:gd name="connsiteX1" fmla="*/ 631508 w 631507"/>
                <a:gd name="connsiteY1" fmla="*/ 105728 h 497205"/>
                <a:gd name="connsiteX2" fmla="*/ 631508 w 631507"/>
                <a:gd name="connsiteY2" fmla="*/ 30480 h 497205"/>
                <a:gd name="connsiteX3" fmla="*/ 601028 w 631507"/>
                <a:gd name="connsiteY3" fmla="*/ 0 h 497205"/>
                <a:gd name="connsiteX4" fmla="*/ 30480 w 631507"/>
                <a:gd name="connsiteY4" fmla="*/ 0 h 497205"/>
                <a:gd name="connsiteX5" fmla="*/ 0 w 631507"/>
                <a:gd name="connsiteY5" fmla="*/ 30480 h 497205"/>
                <a:gd name="connsiteX6" fmla="*/ 0 w 631507"/>
                <a:gd name="connsiteY6" fmla="*/ 104775 h 497205"/>
                <a:gd name="connsiteX7" fmla="*/ 30480 w 631507"/>
                <a:gd name="connsiteY7" fmla="*/ 135255 h 497205"/>
                <a:gd name="connsiteX8" fmla="*/ 300990 w 631507"/>
                <a:gd name="connsiteY8" fmla="*/ 135255 h 497205"/>
                <a:gd name="connsiteX9" fmla="*/ 300990 w 631507"/>
                <a:gd name="connsiteY9" fmla="*/ 180975 h 497205"/>
                <a:gd name="connsiteX10" fmla="*/ 30480 w 631507"/>
                <a:gd name="connsiteY10" fmla="*/ 180975 h 497205"/>
                <a:gd name="connsiteX11" fmla="*/ 0 w 631507"/>
                <a:gd name="connsiteY11" fmla="*/ 211455 h 497205"/>
                <a:gd name="connsiteX12" fmla="*/ 0 w 631507"/>
                <a:gd name="connsiteY12" fmla="*/ 285750 h 497205"/>
                <a:gd name="connsiteX13" fmla="*/ 30480 w 631507"/>
                <a:gd name="connsiteY13" fmla="*/ 316230 h 497205"/>
                <a:gd name="connsiteX14" fmla="*/ 300990 w 631507"/>
                <a:gd name="connsiteY14" fmla="*/ 316230 h 497205"/>
                <a:gd name="connsiteX15" fmla="*/ 300990 w 631507"/>
                <a:gd name="connsiteY15" fmla="*/ 361950 h 497205"/>
                <a:gd name="connsiteX16" fmla="*/ 30480 w 631507"/>
                <a:gd name="connsiteY16" fmla="*/ 361950 h 497205"/>
                <a:gd name="connsiteX17" fmla="*/ 0 w 631507"/>
                <a:gd name="connsiteY17" fmla="*/ 392430 h 497205"/>
                <a:gd name="connsiteX18" fmla="*/ 0 w 631507"/>
                <a:gd name="connsiteY18" fmla="*/ 466725 h 497205"/>
                <a:gd name="connsiteX19" fmla="*/ 30480 w 631507"/>
                <a:gd name="connsiteY19" fmla="*/ 497205 h 497205"/>
                <a:gd name="connsiteX20" fmla="*/ 600075 w 631507"/>
                <a:gd name="connsiteY20" fmla="*/ 497205 h 497205"/>
                <a:gd name="connsiteX21" fmla="*/ 630555 w 631507"/>
                <a:gd name="connsiteY21" fmla="*/ 466725 h 497205"/>
                <a:gd name="connsiteX22" fmla="*/ 630555 w 631507"/>
                <a:gd name="connsiteY22" fmla="*/ 392430 h 497205"/>
                <a:gd name="connsiteX23" fmla="*/ 600075 w 631507"/>
                <a:gd name="connsiteY23" fmla="*/ 361950 h 497205"/>
                <a:gd name="connsiteX24" fmla="*/ 329565 w 631507"/>
                <a:gd name="connsiteY24" fmla="*/ 361950 h 497205"/>
                <a:gd name="connsiteX25" fmla="*/ 329565 w 631507"/>
                <a:gd name="connsiteY25" fmla="*/ 316230 h 497205"/>
                <a:gd name="connsiteX26" fmla="*/ 600075 w 631507"/>
                <a:gd name="connsiteY26" fmla="*/ 316230 h 497205"/>
                <a:gd name="connsiteX27" fmla="*/ 630555 w 631507"/>
                <a:gd name="connsiteY27" fmla="*/ 285750 h 497205"/>
                <a:gd name="connsiteX28" fmla="*/ 630555 w 631507"/>
                <a:gd name="connsiteY28" fmla="*/ 211455 h 497205"/>
                <a:gd name="connsiteX29" fmla="*/ 600075 w 631507"/>
                <a:gd name="connsiteY29" fmla="*/ 180975 h 497205"/>
                <a:gd name="connsiteX30" fmla="*/ 329565 w 631507"/>
                <a:gd name="connsiteY30" fmla="*/ 180975 h 497205"/>
                <a:gd name="connsiteX31" fmla="*/ 329565 w 631507"/>
                <a:gd name="connsiteY31" fmla="*/ 135255 h 497205"/>
                <a:gd name="connsiteX32" fmla="*/ 601028 w 631507"/>
                <a:gd name="connsiteY32" fmla="*/ 135255 h 497205"/>
                <a:gd name="connsiteX33" fmla="*/ 560070 w 631507"/>
                <a:gd name="connsiteY33" fmla="*/ 403860 h 497205"/>
                <a:gd name="connsiteX34" fmla="*/ 587693 w 631507"/>
                <a:gd name="connsiteY34" fmla="*/ 431483 h 497205"/>
                <a:gd name="connsiteX35" fmla="*/ 560070 w 631507"/>
                <a:gd name="connsiteY35" fmla="*/ 459105 h 497205"/>
                <a:gd name="connsiteX36" fmla="*/ 532448 w 631507"/>
                <a:gd name="connsiteY36" fmla="*/ 431483 h 497205"/>
                <a:gd name="connsiteX37" fmla="*/ 560070 w 631507"/>
                <a:gd name="connsiteY37" fmla="*/ 403860 h 497205"/>
                <a:gd name="connsiteX38" fmla="*/ 472440 w 631507"/>
                <a:gd name="connsiteY38" fmla="*/ 403860 h 497205"/>
                <a:gd name="connsiteX39" fmla="*/ 500063 w 631507"/>
                <a:gd name="connsiteY39" fmla="*/ 431483 h 497205"/>
                <a:gd name="connsiteX40" fmla="*/ 472440 w 631507"/>
                <a:gd name="connsiteY40" fmla="*/ 459105 h 497205"/>
                <a:gd name="connsiteX41" fmla="*/ 444818 w 631507"/>
                <a:gd name="connsiteY41" fmla="*/ 431483 h 497205"/>
                <a:gd name="connsiteX42" fmla="*/ 472440 w 631507"/>
                <a:gd name="connsiteY42" fmla="*/ 403860 h 497205"/>
                <a:gd name="connsiteX43" fmla="*/ 348615 w 631507"/>
                <a:gd name="connsiteY43" fmla="*/ 459105 h 497205"/>
                <a:gd name="connsiteX44" fmla="*/ 43815 w 631507"/>
                <a:gd name="connsiteY44" fmla="*/ 459105 h 497205"/>
                <a:gd name="connsiteX45" fmla="*/ 43815 w 631507"/>
                <a:gd name="connsiteY45" fmla="*/ 403860 h 497205"/>
                <a:gd name="connsiteX46" fmla="*/ 348615 w 631507"/>
                <a:gd name="connsiteY46" fmla="*/ 403860 h 497205"/>
                <a:gd name="connsiteX47" fmla="*/ 348615 w 631507"/>
                <a:gd name="connsiteY47" fmla="*/ 459105 h 497205"/>
                <a:gd name="connsiteX48" fmla="*/ 560070 w 631507"/>
                <a:gd name="connsiteY48" fmla="*/ 221933 h 497205"/>
                <a:gd name="connsiteX49" fmla="*/ 587693 w 631507"/>
                <a:gd name="connsiteY49" fmla="*/ 249555 h 497205"/>
                <a:gd name="connsiteX50" fmla="*/ 560070 w 631507"/>
                <a:gd name="connsiteY50" fmla="*/ 277178 h 497205"/>
                <a:gd name="connsiteX51" fmla="*/ 532448 w 631507"/>
                <a:gd name="connsiteY51" fmla="*/ 249555 h 497205"/>
                <a:gd name="connsiteX52" fmla="*/ 560070 w 631507"/>
                <a:gd name="connsiteY52" fmla="*/ 221933 h 497205"/>
                <a:gd name="connsiteX53" fmla="*/ 472440 w 631507"/>
                <a:gd name="connsiteY53" fmla="*/ 221933 h 497205"/>
                <a:gd name="connsiteX54" fmla="*/ 500063 w 631507"/>
                <a:gd name="connsiteY54" fmla="*/ 249555 h 497205"/>
                <a:gd name="connsiteX55" fmla="*/ 472440 w 631507"/>
                <a:gd name="connsiteY55" fmla="*/ 277178 h 497205"/>
                <a:gd name="connsiteX56" fmla="*/ 444818 w 631507"/>
                <a:gd name="connsiteY56" fmla="*/ 249555 h 497205"/>
                <a:gd name="connsiteX57" fmla="*/ 472440 w 631507"/>
                <a:gd name="connsiteY57" fmla="*/ 221933 h 497205"/>
                <a:gd name="connsiteX58" fmla="*/ 348615 w 631507"/>
                <a:gd name="connsiteY58" fmla="*/ 277178 h 497205"/>
                <a:gd name="connsiteX59" fmla="*/ 43815 w 631507"/>
                <a:gd name="connsiteY59" fmla="*/ 277178 h 497205"/>
                <a:gd name="connsiteX60" fmla="*/ 43815 w 631507"/>
                <a:gd name="connsiteY60" fmla="*/ 221933 h 497205"/>
                <a:gd name="connsiteX61" fmla="*/ 348615 w 631507"/>
                <a:gd name="connsiteY61" fmla="*/ 221933 h 497205"/>
                <a:gd name="connsiteX62" fmla="*/ 348615 w 631507"/>
                <a:gd name="connsiteY62" fmla="*/ 277178 h 497205"/>
                <a:gd name="connsiteX63" fmla="*/ 560070 w 631507"/>
                <a:gd name="connsiteY63" fmla="*/ 40005 h 497205"/>
                <a:gd name="connsiteX64" fmla="*/ 587693 w 631507"/>
                <a:gd name="connsiteY64" fmla="*/ 67628 h 497205"/>
                <a:gd name="connsiteX65" fmla="*/ 560070 w 631507"/>
                <a:gd name="connsiteY65" fmla="*/ 95250 h 497205"/>
                <a:gd name="connsiteX66" fmla="*/ 532448 w 631507"/>
                <a:gd name="connsiteY66" fmla="*/ 67628 h 497205"/>
                <a:gd name="connsiteX67" fmla="*/ 560070 w 631507"/>
                <a:gd name="connsiteY67" fmla="*/ 40005 h 497205"/>
                <a:gd name="connsiteX68" fmla="*/ 472440 w 631507"/>
                <a:gd name="connsiteY68" fmla="*/ 40005 h 497205"/>
                <a:gd name="connsiteX69" fmla="*/ 500063 w 631507"/>
                <a:gd name="connsiteY69" fmla="*/ 67628 h 497205"/>
                <a:gd name="connsiteX70" fmla="*/ 472440 w 631507"/>
                <a:gd name="connsiteY70" fmla="*/ 95250 h 497205"/>
                <a:gd name="connsiteX71" fmla="*/ 444818 w 631507"/>
                <a:gd name="connsiteY71" fmla="*/ 67628 h 497205"/>
                <a:gd name="connsiteX72" fmla="*/ 472440 w 631507"/>
                <a:gd name="connsiteY72" fmla="*/ 40005 h 497205"/>
                <a:gd name="connsiteX73" fmla="*/ 43815 w 631507"/>
                <a:gd name="connsiteY73" fmla="*/ 40005 h 497205"/>
                <a:gd name="connsiteX74" fmla="*/ 348615 w 631507"/>
                <a:gd name="connsiteY74" fmla="*/ 40005 h 497205"/>
                <a:gd name="connsiteX75" fmla="*/ 348615 w 631507"/>
                <a:gd name="connsiteY75" fmla="*/ 95250 h 497205"/>
                <a:gd name="connsiteX76" fmla="*/ 43815 w 631507"/>
                <a:gd name="connsiteY76" fmla="*/ 95250 h 497205"/>
                <a:gd name="connsiteX77" fmla="*/ 43815 w 631507"/>
                <a:gd name="connsiteY77" fmla="*/ 40005 h 497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31507" h="497205">
                  <a:moveTo>
                    <a:pt x="601028" y="136208"/>
                  </a:moveTo>
                  <a:cubicBezTo>
                    <a:pt x="618173" y="136208"/>
                    <a:pt x="631508" y="122873"/>
                    <a:pt x="631508" y="105728"/>
                  </a:cubicBezTo>
                  <a:lnTo>
                    <a:pt x="631508" y="30480"/>
                  </a:lnTo>
                  <a:cubicBezTo>
                    <a:pt x="631508" y="13335"/>
                    <a:pt x="618173" y="0"/>
                    <a:pt x="601028" y="0"/>
                  </a:cubicBezTo>
                  <a:lnTo>
                    <a:pt x="30480" y="0"/>
                  </a:lnTo>
                  <a:cubicBezTo>
                    <a:pt x="13335" y="0"/>
                    <a:pt x="0" y="13335"/>
                    <a:pt x="0" y="30480"/>
                  </a:cubicBezTo>
                  <a:lnTo>
                    <a:pt x="0" y="104775"/>
                  </a:lnTo>
                  <a:cubicBezTo>
                    <a:pt x="0" y="121920"/>
                    <a:pt x="13335" y="135255"/>
                    <a:pt x="30480" y="135255"/>
                  </a:cubicBezTo>
                  <a:lnTo>
                    <a:pt x="300990" y="135255"/>
                  </a:lnTo>
                  <a:lnTo>
                    <a:pt x="300990" y="180975"/>
                  </a:lnTo>
                  <a:lnTo>
                    <a:pt x="30480" y="180975"/>
                  </a:lnTo>
                  <a:cubicBezTo>
                    <a:pt x="13335" y="180975"/>
                    <a:pt x="0" y="194310"/>
                    <a:pt x="0" y="211455"/>
                  </a:cubicBezTo>
                  <a:lnTo>
                    <a:pt x="0" y="285750"/>
                  </a:lnTo>
                  <a:cubicBezTo>
                    <a:pt x="0" y="302895"/>
                    <a:pt x="13335" y="316230"/>
                    <a:pt x="30480" y="316230"/>
                  </a:cubicBezTo>
                  <a:lnTo>
                    <a:pt x="300990" y="316230"/>
                  </a:lnTo>
                  <a:lnTo>
                    <a:pt x="300990" y="361950"/>
                  </a:lnTo>
                  <a:lnTo>
                    <a:pt x="30480" y="361950"/>
                  </a:lnTo>
                  <a:cubicBezTo>
                    <a:pt x="13335" y="361950"/>
                    <a:pt x="0" y="375285"/>
                    <a:pt x="0" y="392430"/>
                  </a:cubicBezTo>
                  <a:lnTo>
                    <a:pt x="0" y="466725"/>
                  </a:lnTo>
                  <a:cubicBezTo>
                    <a:pt x="0" y="483870"/>
                    <a:pt x="13335" y="497205"/>
                    <a:pt x="30480" y="497205"/>
                  </a:cubicBezTo>
                  <a:lnTo>
                    <a:pt x="600075" y="497205"/>
                  </a:lnTo>
                  <a:cubicBezTo>
                    <a:pt x="617220" y="497205"/>
                    <a:pt x="630555" y="483870"/>
                    <a:pt x="630555" y="466725"/>
                  </a:cubicBezTo>
                  <a:lnTo>
                    <a:pt x="630555" y="392430"/>
                  </a:lnTo>
                  <a:cubicBezTo>
                    <a:pt x="630555" y="375285"/>
                    <a:pt x="617220" y="361950"/>
                    <a:pt x="600075" y="361950"/>
                  </a:cubicBezTo>
                  <a:lnTo>
                    <a:pt x="329565" y="361950"/>
                  </a:lnTo>
                  <a:lnTo>
                    <a:pt x="329565" y="316230"/>
                  </a:lnTo>
                  <a:lnTo>
                    <a:pt x="600075" y="316230"/>
                  </a:lnTo>
                  <a:cubicBezTo>
                    <a:pt x="617220" y="316230"/>
                    <a:pt x="630555" y="302895"/>
                    <a:pt x="630555" y="285750"/>
                  </a:cubicBezTo>
                  <a:lnTo>
                    <a:pt x="630555" y="211455"/>
                  </a:lnTo>
                  <a:cubicBezTo>
                    <a:pt x="630555" y="194310"/>
                    <a:pt x="617220" y="180975"/>
                    <a:pt x="600075" y="180975"/>
                  </a:cubicBezTo>
                  <a:lnTo>
                    <a:pt x="329565" y="180975"/>
                  </a:lnTo>
                  <a:lnTo>
                    <a:pt x="329565" y="135255"/>
                  </a:lnTo>
                  <a:lnTo>
                    <a:pt x="601028" y="135255"/>
                  </a:lnTo>
                  <a:close/>
                  <a:moveTo>
                    <a:pt x="560070" y="403860"/>
                  </a:moveTo>
                  <a:cubicBezTo>
                    <a:pt x="575310" y="403860"/>
                    <a:pt x="587693" y="416243"/>
                    <a:pt x="587693" y="431483"/>
                  </a:cubicBezTo>
                  <a:cubicBezTo>
                    <a:pt x="587693" y="446723"/>
                    <a:pt x="575310" y="459105"/>
                    <a:pt x="560070" y="459105"/>
                  </a:cubicBezTo>
                  <a:cubicBezTo>
                    <a:pt x="544830" y="459105"/>
                    <a:pt x="532448" y="446723"/>
                    <a:pt x="532448" y="431483"/>
                  </a:cubicBezTo>
                  <a:cubicBezTo>
                    <a:pt x="532448" y="416243"/>
                    <a:pt x="544830" y="403860"/>
                    <a:pt x="560070" y="403860"/>
                  </a:cubicBezTo>
                  <a:close/>
                  <a:moveTo>
                    <a:pt x="472440" y="403860"/>
                  </a:moveTo>
                  <a:cubicBezTo>
                    <a:pt x="487680" y="403860"/>
                    <a:pt x="500063" y="416243"/>
                    <a:pt x="500063" y="431483"/>
                  </a:cubicBezTo>
                  <a:cubicBezTo>
                    <a:pt x="500063" y="446723"/>
                    <a:pt x="487680" y="459105"/>
                    <a:pt x="472440" y="459105"/>
                  </a:cubicBezTo>
                  <a:cubicBezTo>
                    <a:pt x="457200" y="459105"/>
                    <a:pt x="444818" y="446723"/>
                    <a:pt x="444818" y="431483"/>
                  </a:cubicBezTo>
                  <a:cubicBezTo>
                    <a:pt x="444818" y="416243"/>
                    <a:pt x="457200" y="403860"/>
                    <a:pt x="472440" y="403860"/>
                  </a:cubicBezTo>
                  <a:close/>
                  <a:moveTo>
                    <a:pt x="348615" y="459105"/>
                  </a:moveTo>
                  <a:lnTo>
                    <a:pt x="43815" y="459105"/>
                  </a:lnTo>
                  <a:lnTo>
                    <a:pt x="43815" y="403860"/>
                  </a:lnTo>
                  <a:lnTo>
                    <a:pt x="348615" y="403860"/>
                  </a:lnTo>
                  <a:lnTo>
                    <a:pt x="348615" y="459105"/>
                  </a:lnTo>
                  <a:close/>
                  <a:moveTo>
                    <a:pt x="560070" y="221933"/>
                  </a:moveTo>
                  <a:cubicBezTo>
                    <a:pt x="575310" y="221933"/>
                    <a:pt x="587693" y="234315"/>
                    <a:pt x="587693" y="249555"/>
                  </a:cubicBezTo>
                  <a:cubicBezTo>
                    <a:pt x="587693" y="264795"/>
                    <a:pt x="575310" y="277178"/>
                    <a:pt x="560070" y="277178"/>
                  </a:cubicBezTo>
                  <a:cubicBezTo>
                    <a:pt x="544830" y="277178"/>
                    <a:pt x="532448" y="264795"/>
                    <a:pt x="532448" y="249555"/>
                  </a:cubicBezTo>
                  <a:cubicBezTo>
                    <a:pt x="532448" y="234315"/>
                    <a:pt x="544830" y="221933"/>
                    <a:pt x="560070" y="221933"/>
                  </a:cubicBezTo>
                  <a:close/>
                  <a:moveTo>
                    <a:pt x="472440" y="221933"/>
                  </a:moveTo>
                  <a:cubicBezTo>
                    <a:pt x="487680" y="221933"/>
                    <a:pt x="500063" y="234315"/>
                    <a:pt x="500063" y="249555"/>
                  </a:cubicBezTo>
                  <a:cubicBezTo>
                    <a:pt x="500063" y="264795"/>
                    <a:pt x="487680" y="277178"/>
                    <a:pt x="472440" y="277178"/>
                  </a:cubicBezTo>
                  <a:cubicBezTo>
                    <a:pt x="457200" y="277178"/>
                    <a:pt x="444818" y="264795"/>
                    <a:pt x="444818" y="249555"/>
                  </a:cubicBezTo>
                  <a:cubicBezTo>
                    <a:pt x="444818" y="234315"/>
                    <a:pt x="457200" y="221933"/>
                    <a:pt x="472440" y="221933"/>
                  </a:cubicBezTo>
                  <a:close/>
                  <a:moveTo>
                    <a:pt x="348615" y="277178"/>
                  </a:moveTo>
                  <a:lnTo>
                    <a:pt x="43815" y="277178"/>
                  </a:lnTo>
                  <a:lnTo>
                    <a:pt x="43815" y="221933"/>
                  </a:lnTo>
                  <a:lnTo>
                    <a:pt x="348615" y="221933"/>
                  </a:lnTo>
                  <a:lnTo>
                    <a:pt x="348615" y="277178"/>
                  </a:lnTo>
                  <a:close/>
                  <a:moveTo>
                    <a:pt x="560070" y="40005"/>
                  </a:moveTo>
                  <a:cubicBezTo>
                    <a:pt x="575310" y="40005"/>
                    <a:pt x="587693" y="52388"/>
                    <a:pt x="587693" y="67628"/>
                  </a:cubicBezTo>
                  <a:cubicBezTo>
                    <a:pt x="587693" y="82868"/>
                    <a:pt x="575310" y="95250"/>
                    <a:pt x="560070" y="95250"/>
                  </a:cubicBezTo>
                  <a:cubicBezTo>
                    <a:pt x="544830" y="95250"/>
                    <a:pt x="532448" y="82868"/>
                    <a:pt x="532448" y="67628"/>
                  </a:cubicBezTo>
                  <a:cubicBezTo>
                    <a:pt x="532448" y="52388"/>
                    <a:pt x="544830" y="40005"/>
                    <a:pt x="560070" y="40005"/>
                  </a:cubicBezTo>
                  <a:close/>
                  <a:moveTo>
                    <a:pt x="472440" y="40005"/>
                  </a:moveTo>
                  <a:cubicBezTo>
                    <a:pt x="487680" y="40005"/>
                    <a:pt x="500063" y="52388"/>
                    <a:pt x="500063" y="67628"/>
                  </a:cubicBezTo>
                  <a:cubicBezTo>
                    <a:pt x="500063" y="82868"/>
                    <a:pt x="487680" y="95250"/>
                    <a:pt x="472440" y="95250"/>
                  </a:cubicBezTo>
                  <a:cubicBezTo>
                    <a:pt x="457200" y="95250"/>
                    <a:pt x="444818" y="82868"/>
                    <a:pt x="444818" y="67628"/>
                  </a:cubicBezTo>
                  <a:cubicBezTo>
                    <a:pt x="444818" y="52388"/>
                    <a:pt x="457200" y="40005"/>
                    <a:pt x="472440" y="40005"/>
                  </a:cubicBezTo>
                  <a:close/>
                  <a:moveTo>
                    <a:pt x="43815" y="40005"/>
                  </a:moveTo>
                  <a:lnTo>
                    <a:pt x="348615" y="40005"/>
                  </a:lnTo>
                  <a:lnTo>
                    <a:pt x="348615" y="95250"/>
                  </a:lnTo>
                  <a:lnTo>
                    <a:pt x="43815" y="95250"/>
                  </a:lnTo>
                  <a:lnTo>
                    <a:pt x="43815" y="4000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pic>
        <p:nvPicPr>
          <p:cNvPr id="26" name="Picture 43">
            <a:extLst>
              <a:ext uri="{FF2B5EF4-FFF2-40B4-BE49-F238E27FC236}">
                <a16:creationId xmlns:a16="http://schemas.microsoft.com/office/drawing/2014/main" id="{ACFDF45F-2C39-C982-F437-80D418494C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099" y="2415412"/>
            <a:ext cx="771990" cy="7726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03B79584-31E2-B3F0-F5F5-29306B0E3A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241" y="1632724"/>
            <a:ext cx="380540" cy="380855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9D9BA093-611F-00D9-7CAC-6CD73C3CA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582" y="1573011"/>
            <a:ext cx="445529" cy="380856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DB534D6-CA0F-754A-B988-3933D8B942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641" y="1785124"/>
            <a:ext cx="380540" cy="380855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AB02DFB2-1378-E9FC-FDCD-CC2E35E17A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982" y="1725411"/>
            <a:ext cx="445529" cy="380856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9D5DBE4F-D1B1-4D4D-C67E-1AE91D01DF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41" y="1937524"/>
            <a:ext cx="380540" cy="38085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ADC36BBB-647F-89BF-5C52-4695B9AB3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382" y="1877811"/>
            <a:ext cx="445529" cy="380856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90D7D928-4CB0-5DF0-9144-3CC1002677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241" y="2450902"/>
            <a:ext cx="380540" cy="380855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7F3B664B-594D-D8FE-0EED-EF723A7C7E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582" y="2391189"/>
            <a:ext cx="445529" cy="380856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768B58C6-49F1-DE44-C73D-5A2DA63DA7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641" y="2603302"/>
            <a:ext cx="380540" cy="380855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37CB7AD7-FA04-BB62-3890-7857C3D3A8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982" y="2543589"/>
            <a:ext cx="445529" cy="380856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2AFA2453-13B1-102B-A319-D4B5676DF9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41" y="2755702"/>
            <a:ext cx="380540" cy="380855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BDE917B7-394B-CAD7-203F-6F734077C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382" y="2695989"/>
            <a:ext cx="445529" cy="380856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636D282A-3570-3ED4-D8CE-5CB661723D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771" y="3250376"/>
            <a:ext cx="380540" cy="380855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91334E67-5375-022E-8346-DB1BEB8CEE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112" y="3190663"/>
            <a:ext cx="445529" cy="380856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013BA504-02F6-AA6D-D3F5-11CB2DD68B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171" y="3402776"/>
            <a:ext cx="380540" cy="380855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40C5E900-A0AA-0B3F-84A6-2FFF074FA0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12" y="3343063"/>
            <a:ext cx="445529" cy="380856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809F1959-EE2F-61DA-E4D8-7CD16B13F0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571" y="3555176"/>
            <a:ext cx="380540" cy="380855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245BF745-FB2D-9494-5772-894B67ACC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912" y="3495463"/>
            <a:ext cx="445529" cy="380856"/>
          </a:xfrm>
          <a:prstGeom prst="rect">
            <a:avLst/>
          </a:prstGeom>
        </p:spPr>
      </p:pic>
      <p:grpSp>
        <p:nvGrpSpPr>
          <p:cNvPr id="70" name="Group 69">
            <a:extLst>
              <a:ext uri="{FF2B5EF4-FFF2-40B4-BE49-F238E27FC236}">
                <a16:creationId xmlns:a16="http://schemas.microsoft.com/office/drawing/2014/main" id="{8D0A734C-ED11-9E91-053A-D2138138F22D}"/>
              </a:ext>
            </a:extLst>
          </p:cNvPr>
          <p:cNvGrpSpPr>
            <a:grpSpLocks noChangeAspect="1"/>
          </p:cNvGrpSpPr>
          <p:nvPr/>
        </p:nvGrpSpPr>
        <p:grpSpPr>
          <a:xfrm>
            <a:off x="6768609" y="2253252"/>
            <a:ext cx="936000" cy="936000"/>
            <a:chOff x="4167000" y="2166750"/>
            <a:chExt cx="810000" cy="81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646B43F-E537-9F23-32F1-359252DEB044}"/>
                </a:ext>
              </a:extLst>
            </p:cNvPr>
            <p:cNvSpPr/>
            <p:nvPr/>
          </p:nvSpPr>
          <p:spPr>
            <a:xfrm>
              <a:off x="4167000" y="2166750"/>
              <a:ext cx="810000" cy="810000"/>
            </a:xfrm>
            <a:custGeom>
              <a:avLst/>
              <a:gdLst>
                <a:gd name="connsiteX0" fmla="*/ 71438 w 800100"/>
                <a:gd name="connsiteY0" fmla="*/ 800100 h 800100"/>
                <a:gd name="connsiteX1" fmla="*/ 0 w 800100"/>
                <a:gd name="connsiteY1" fmla="*/ 728663 h 800100"/>
                <a:gd name="connsiteX2" fmla="*/ 0 w 800100"/>
                <a:gd name="connsiteY2" fmla="*/ 71438 h 800100"/>
                <a:gd name="connsiteX3" fmla="*/ 71438 w 800100"/>
                <a:gd name="connsiteY3" fmla="*/ 0 h 800100"/>
                <a:gd name="connsiteX4" fmla="*/ 728663 w 800100"/>
                <a:gd name="connsiteY4" fmla="*/ 0 h 800100"/>
                <a:gd name="connsiteX5" fmla="*/ 800100 w 800100"/>
                <a:gd name="connsiteY5" fmla="*/ 71438 h 800100"/>
                <a:gd name="connsiteX6" fmla="*/ 800100 w 800100"/>
                <a:gd name="connsiteY6" fmla="*/ 728663 h 800100"/>
                <a:gd name="connsiteX7" fmla="*/ 728663 w 800100"/>
                <a:gd name="connsiteY7" fmla="*/ 800100 h 800100"/>
                <a:gd name="connsiteX8" fmla="*/ 71438 w 800100"/>
                <a:gd name="connsiteY8" fmla="*/ 80010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0" h="800100">
                  <a:moveTo>
                    <a:pt x="71438" y="800100"/>
                  </a:moveTo>
                  <a:cubicBezTo>
                    <a:pt x="32385" y="800100"/>
                    <a:pt x="0" y="767715"/>
                    <a:pt x="0" y="728663"/>
                  </a:cubicBezTo>
                  <a:lnTo>
                    <a:pt x="0" y="71438"/>
                  </a:lnTo>
                  <a:cubicBezTo>
                    <a:pt x="0" y="32385"/>
                    <a:pt x="32385" y="0"/>
                    <a:pt x="71438" y="0"/>
                  </a:cubicBezTo>
                  <a:lnTo>
                    <a:pt x="728663" y="0"/>
                  </a:lnTo>
                  <a:cubicBezTo>
                    <a:pt x="767715" y="0"/>
                    <a:pt x="800100" y="32385"/>
                    <a:pt x="800100" y="71438"/>
                  </a:cubicBezTo>
                  <a:lnTo>
                    <a:pt x="800100" y="728663"/>
                  </a:lnTo>
                  <a:cubicBezTo>
                    <a:pt x="800100" y="767715"/>
                    <a:pt x="767715" y="800100"/>
                    <a:pt x="728663" y="800100"/>
                  </a:cubicBezTo>
                  <a:lnTo>
                    <a:pt x="71438" y="800100"/>
                  </a:lnTo>
                  <a:close/>
                </a:path>
              </a:pathLst>
            </a:custGeom>
            <a:gradFill>
              <a:gsLst>
                <a:gs pos="91200">
                  <a:srgbClr val="414140"/>
                </a:gs>
                <a:gs pos="0">
                  <a:srgbClr val="9D9D9C"/>
                </a:gs>
              </a:gsLst>
              <a:path path="circle">
                <a:fillToRect l="100000" t="100000"/>
              </a:path>
            </a:gradFill>
            <a:ln w="952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Graphic 1">
              <a:extLst>
                <a:ext uri="{FF2B5EF4-FFF2-40B4-BE49-F238E27FC236}">
                  <a16:creationId xmlns:a16="http://schemas.microsoft.com/office/drawing/2014/main" id="{A6658A79-D437-1A35-3CA0-02C1C4BF133E}"/>
                </a:ext>
              </a:extLst>
            </p:cNvPr>
            <p:cNvSpPr/>
            <p:nvPr/>
          </p:nvSpPr>
          <p:spPr>
            <a:xfrm>
              <a:off x="4256246" y="2324100"/>
              <a:ext cx="631507" cy="497205"/>
            </a:xfrm>
            <a:custGeom>
              <a:avLst/>
              <a:gdLst>
                <a:gd name="connsiteX0" fmla="*/ 601028 w 631507"/>
                <a:gd name="connsiteY0" fmla="*/ 136208 h 497205"/>
                <a:gd name="connsiteX1" fmla="*/ 631508 w 631507"/>
                <a:gd name="connsiteY1" fmla="*/ 105728 h 497205"/>
                <a:gd name="connsiteX2" fmla="*/ 631508 w 631507"/>
                <a:gd name="connsiteY2" fmla="*/ 30480 h 497205"/>
                <a:gd name="connsiteX3" fmla="*/ 601028 w 631507"/>
                <a:gd name="connsiteY3" fmla="*/ 0 h 497205"/>
                <a:gd name="connsiteX4" fmla="*/ 30480 w 631507"/>
                <a:gd name="connsiteY4" fmla="*/ 0 h 497205"/>
                <a:gd name="connsiteX5" fmla="*/ 0 w 631507"/>
                <a:gd name="connsiteY5" fmla="*/ 30480 h 497205"/>
                <a:gd name="connsiteX6" fmla="*/ 0 w 631507"/>
                <a:gd name="connsiteY6" fmla="*/ 104775 h 497205"/>
                <a:gd name="connsiteX7" fmla="*/ 30480 w 631507"/>
                <a:gd name="connsiteY7" fmla="*/ 135255 h 497205"/>
                <a:gd name="connsiteX8" fmla="*/ 300990 w 631507"/>
                <a:gd name="connsiteY8" fmla="*/ 135255 h 497205"/>
                <a:gd name="connsiteX9" fmla="*/ 300990 w 631507"/>
                <a:gd name="connsiteY9" fmla="*/ 180975 h 497205"/>
                <a:gd name="connsiteX10" fmla="*/ 30480 w 631507"/>
                <a:gd name="connsiteY10" fmla="*/ 180975 h 497205"/>
                <a:gd name="connsiteX11" fmla="*/ 0 w 631507"/>
                <a:gd name="connsiteY11" fmla="*/ 211455 h 497205"/>
                <a:gd name="connsiteX12" fmla="*/ 0 w 631507"/>
                <a:gd name="connsiteY12" fmla="*/ 285750 h 497205"/>
                <a:gd name="connsiteX13" fmla="*/ 30480 w 631507"/>
                <a:gd name="connsiteY13" fmla="*/ 316230 h 497205"/>
                <a:gd name="connsiteX14" fmla="*/ 300990 w 631507"/>
                <a:gd name="connsiteY14" fmla="*/ 316230 h 497205"/>
                <a:gd name="connsiteX15" fmla="*/ 300990 w 631507"/>
                <a:gd name="connsiteY15" fmla="*/ 361950 h 497205"/>
                <a:gd name="connsiteX16" fmla="*/ 30480 w 631507"/>
                <a:gd name="connsiteY16" fmla="*/ 361950 h 497205"/>
                <a:gd name="connsiteX17" fmla="*/ 0 w 631507"/>
                <a:gd name="connsiteY17" fmla="*/ 392430 h 497205"/>
                <a:gd name="connsiteX18" fmla="*/ 0 w 631507"/>
                <a:gd name="connsiteY18" fmla="*/ 466725 h 497205"/>
                <a:gd name="connsiteX19" fmla="*/ 30480 w 631507"/>
                <a:gd name="connsiteY19" fmla="*/ 497205 h 497205"/>
                <a:gd name="connsiteX20" fmla="*/ 600075 w 631507"/>
                <a:gd name="connsiteY20" fmla="*/ 497205 h 497205"/>
                <a:gd name="connsiteX21" fmla="*/ 630555 w 631507"/>
                <a:gd name="connsiteY21" fmla="*/ 466725 h 497205"/>
                <a:gd name="connsiteX22" fmla="*/ 630555 w 631507"/>
                <a:gd name="connsiteY22" fmla="*/ 392430 h 497205"/>
                <a:gd name="connsiteX23" fmla="*/ 600075 w 631507"/>
                <a:gd name="connsiteY23" fmla="*/ 361950 h 497205"/>
                <a:gd name="connsiteX24" fmla="*/ 329565 w 631507"/>
                <a:gd name="connsiteY24" fmla="*/ 361950 h 497205"/>
                <a:gd name="connsiteX25" fmla="*/ 329565 w 631507"/>
                <a:gd name="connsiteY25" fmla="*/ 316230 h 497205"/>
                <a:gd name="connsiteX26" fmla="*/ 600075 w 631507"/>
                <a:gd name="connsiteY26" fmla="*/ 316230 h 497205"/>
                <a:gd name="connsiteX27" fmla="*/ 630555 w 631507"/>
                <a:gd name="connsiteY27" fmla="*/ 285750 h 497205"/>
                <a:gd name="connsiteX28" fmla="*/ 630555 w 631507"/>
                <a:gd name="connsiteY28" fmla="*/ 211455 h 497205"/>
                <a:gd name="connsiteX29" fmla="*/ 600075 w 631507"/>
                <a:gd name="connsiteY29" fmla="*/ 180975 h 497205"/>
                <a:gd name="connsiteX30" fmla="*/ 329565 w 631507"/>
                <a:gd name="connsiteY30" fmla="*/ 180975 h 497205"/>
                <a:gd name="connsiteX31" fmla="*/ 329565 w 631507"/>
                <a:gd name="connsiteY31" fmla="*/ 135255 h 497205"/>
                <a:gd name="connsiteX32" fmla="*/ 601028 w 631507"/>
                <a:gd name="connsiteY32" fmla="*/ 135255 h 497205"/>
                <a:gd name="connsiteX33" fmla="*/ 560070 w 631507"/>
                <a:gd name="connsiteY33" fmla="*/ 403860 h 497205"/>
                <a:gd name="connsiteX34" fmla="*/ 587693 w 631507"/>
                <a:gd name="connsiteY34" fmla="*/ 431483 h 497205"/>
                <a:gd name="connsiteX35" fmla="*/ 560070 w 631507"/>
                <a:gd name="connsiteY35" fmla="*/ 459105 h 497205"/>
                <a:gd name="connsiteX36" fmla="*/ 532448 w 631507"/>
                <a:gd name="connsiteY36" fmla="*/ 431483 h 497205"/>
                <a:gd name="connsiteX37" fmla="*/ 560070 w 631507"/>
                <a:gd name="connsiteY37" fmla="*/ 403860 h 497205"/>
                <a:gd name="connsiteX38" fmla="*/ 472440 w 631507"/>
                <a:gd name="connsiteY38" fmla="*/ 403860 h 497205"/>
                <a:gd name="connsiteX39" fmla="*/ 500063 w 631507"/>
                <a:gd name="connsiteY39" fmla="*/ 431483 h 497205"/>
                <a:gd name="connsiteX40" fmla="*/ 472440 w 631507"/>
                <a:gd name="connsiteY40" fmla="*/ 459105 h 497205"/>
                <a:gd name="connsiteX41" fmla="*/ 444818 w 631507"/>
                <a:gd name="connsiteY41" fmla="*/ 431483 h 497205"/>
                <a:gd name="connsiteX42" fmla="*/ 472440 w 631507"/>
                <a:gd name="connsiteY42" fmla="*/ 403860 h 497205"/>
                <a:gd name="connsiteX43" fmla="*/ 348615 w 631507"/>
                <a:gd name="connsiteY43" fmla="*/ 459105 h 497205"/>
                <a:gd name="connsiteX44" fmla="*/ 43815 w 631507"/>
                <a:gd name="connsiteY44" fmla="*/ 459105 h 497205"/>
                <a:gd name="connsiteX45" fmla="*/ 43815 w 631507"/>
                <a:gd name="connsiteY45" fmla="*/ 403860 h 497205"/>
                <a:gd name="connsiteX46" fmla="*/ 348615 w 631507"/>
                <a:gd name="connsiteY46" fmla="*/ 403860 h 497205"/>
                <a:gd name="connsiteX47" fmla="*/ 348615 w 631507"/>
                <a:gd name="connsiteY47" fmla="*/ 459105 h 497205"/>
                <a:gd name="connsiteX48" fmla="*/ 560070 w 631507"/>
                <a:gd name="connsiteY48" fmla="*/ 221933 h 497205"/>
                <a:gd name="connsiteX49" fmla="*/ 587693 w 631507"/>
                <a:gd name="connsiteY49" fmla="*/ 249555 h 497205"/>
                <a:gd name="connsiteX50" fmla="*/ 560070 w 631507"/>
                <a:gd name="connsiteY50" fmla="*/ 277178 h 497205"/>
                <a:gd name="connsiteX51" fmla="*/ 532448 w 631507"/>
                <a:gd name="connsiteY51" fmla="*/ 249555 h 497205"/>
                <a:gd name="connsiteX52" fmla="*/ 560070 w 631507"/>
                <a:gd name="connsiteY52" fmla="*/ 221933 h 497205"/>
                <a:gd name="connsiteX53" fmla="*/ 472440 w 631507"/>
                <a:gd name="connsiteY53" fmla="*/ 221933 h 497205"/>
                <a:gd name="connsiteX54" fmla="*/ 500063 w 631507"/>
                <a:gd name="connsiteY54" fmla="*/ 249555 h 497205"/>
                <a:gd name="connsiteX55" fmla="*/ 472440 w 631507"/>
                <a:gd name="connsiteY55" fmla="*/ 277178 h 497205"/>
                <a:gd name="connsiteX56" fmla="*/ 444818 w 631507"/>
                <a:gd name="connsiteY56" fmla="*/ 249555 h 497205"/>
                <a:gd name="connsiteX57" fmla="*/ 472440 w 631507"/>
                <a:gd name="connsiteY57" fmla="*/ 221933 h 497205"/>
                <a:gd name="connsiteX58" fmla="*/ 348615 w 631507"/>
                <a:gd name="connsiteY58" fmla="*/ 277178 h 497205"/>
                <a:gd name="connsiteX59" fmla="*/ 43815 w 631507"/>
                <a:gd name="connsiteY59" fmla="*/ 277178 h 497205"/>
                <a:gd name="connsiteX60" fmla="*/ 43815 w 631507"/>
                <a:gd name="connsiteY60" fmla="*/ 221933 h 497205"/>
                <a:gd name="connsiteX61" fmla="*/ 348615 w 631507"/>
                <a:gd name="connsiteY61" fmla="*/ 221933 h 497205"/>
                <a:gd name="connsiteX62" fmla="*/ 348615 w 631507"/>
                <a:gd name="connsiteY62" fmla="*/ 277178 h 497205"/>
                <a:gd name="connsiteX63" fmla="*/ 560070 w 631507"/>
                <a:gd name="connsiteY63" fmla="*/ 40005 h 497205"/>
                <a:gd name="connsiteX64" fmla="*/ 587693 w 631507"/>
                <a:gd name="connsiteY64" fmla="*/ 67628 h 497205"/>
                <a:gd name="connsiteX65" fmla="*/ 560070 w 631507"/>
                <a:gd name="connsiteY65" fmla="*/ 95250 h 497205"/>
                <a:gd name="connsiteX66" fmla="*/ 532448 w 631507"/>
                <a:gd name="connsiteY66" fmla="*/ 67628 h 497205"/>
                <a:gd name="connsiteX67" fmla="*/ 560070 w 631507"/>
                <a:gd name="connsiteY67" fmla="*/ 40005 h 497205"/>
                <a:gd name="connsiteX68" fmla="*/ 472440 w 631507"/>
                <a:gd name="connsiteY68" fmla="*/ 40005 h 497205"/>
                <a:gd name="connsiteX69" fmla="*/ 500063 w 631507"/>
                <a:gd name="connsiteY69" fmla="*/ 67628 h 497205"/>
                <a:gd name="connsiteX70" fmla="*/ 472440 w 631507"/>
                <a:gd name="connsiteY70" fmla="*/ 95250 h 497205"/>
                <a:gd name="connsiteX71" fmla="*/ 444818 w 631507"/>
                <a:gd name="connsiteY71" fmla="*/ 67628 h 497205"/>
                <a:gd name="connsiteX72" fmla="*/ 472440 w 631507"/>
                <a:gd name="connsiteY72" fmla="*/ 40005 h 497205"/>
                <a:gd name="connsiteX73" fmla="*/ 43815 w 631507"/>
                <a:gd name="connsiteY73" fmla="*/ 40005 h 497205"/>
                <a:gd name="connsiteX74" fmla="*/ 348615 w 631507"/>
                <a:gd name="connsiteY74" fmla="*/ 40005 h 497205"/>
                <a:gd name="connsiteX75" fmla="*/ 348615 w 631507"/>
                <a:gd name="connsiteY75" fmla="*/ 95250 h 497205"/>
                <a:gd name="connsiteX76" fmla="*/ 43815 w 631507"/>
                <a:gd name="connsiteY76" fmla="*/ 95250 h 497205"/>
                <a:gd name="connsiteX77" fmla="*/ 43815 w 631507"/>
                <a:gd name="connsiteY77" fmla="*/ 40005 h 497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31507" h="497205">
                  <a:moveTo>
                    <a:pt x="601028" y="136208"/>
                  </a:moveTo>
                  <a:cubicBezTo>
                    <a:pt x="618173" y="136208"/>
                    <a:pt x="631508" y="122873"/>
                    <a:pt x="631508" y="105728"/>
                  </a:cubicBezTo>
                  <a:lnTo>
                    <a:pt x="631508" y="30480"/>
                  </a:lnTo>
                  <a:cubicBezTo>
                    <a:pt x="631508" y="13335"/>
                    <a:pt x="618173" y="0"/>
                    <a:pt x="601028" y="0"/>
                  </a:cubicBezTo>
                  <a:lnTo>
                    <a:pt x="30480" y="0"/>
                  </a:lnTo>
                  <a:cubicBezTo>
                    <a:pt x="13335" y="0"/>
                    <a:pt x="0" y="13335"/>
                    <a:pt x="0" y="30480"/>
                  </a:cubicBezTo>
                  <a:lnTo>
                    <a:pt x="0" y="104775"/>
                  </a:lnTo>
                  <a:cubicBezTo>
                    <a:pt x="0" y="121920"/>
                    <a:pt x="13335" y="135255"/>
                    <a:pt x="30480" y="135255"/>
                  </a:cubicBezTo>
                  <a:lnTo>
                    <a:pt x="300990" y="135255"/>
                  </a:lnTo>
                  <a:lnTo>
                    <a:pt x="300990" y="180975"/>
                  </a:lnTo>
                  <a:lnTo>
                    <a:pt x="30480" y="180975"/>
                  </a:lnTo>
                  <a:cubicBezTo>
                    <a:pt x="13335" y="180975"/>
                    <a:pt x="0" y="194310"/>
                    <a:pt x="0" y="211455"/>
                  </a:cubicBezTo>
                  <a:lnTo>
                    <a:pt x="0" y="285750"/>
                  </a:lnTo>
                  <a:cubicBezTo>
                    <a:pt x="0" y="302895"/>
                    <a:pt x="13335" y="316230"/>
                    <a:pt x="30480" y="316230"/>
                  </a:cubicBezTo>
                  <a:lnTo>
                    <a:pt x="300990" y="316230"/>
                  </a:lnTo>
                  <a:lnTo>
                    <a:pt x="300990" y="361950"/>
                  </a:lnTo>
                  <a:lnTo>
                    <a:pt x="30480" y="361950"/>
                  </a:lnTo>
                  <a:cubicBezTo>
                    <a:pt x="13335" y="361950"/>
                    <a:pt x="0" y="375285"/>
                    <a:pt x="0" y="392430"/>
                  </a:cubicBezTo>
                  <a:lnTo>
                    <a:pt x="0" y="466725"/>
                  </a:lnTo>
                  <a:cubicBezTo>
                    <a:pt x="0" y="483870"/>
                    <a:pt x="13335" y="497205"/>
                    <a:pt x="30480" y="497205"/>
                  </a:cubicBezTo>
                  <a:lnTo>
                    <a:pt x="600075" y="497205"/>
                  </a:lnTo>
                  <a:cubicBezTo>
                    <a:pt x="617220" y="497205"/>
                    <a:pt x="630555" y="483870"/>
                    <a:pt x="630555" y="466725"/>
                  </a:cubicBezTo>
                  <a:lnTo>
                    <a:pt x="630555" y="392430"/>
                  </a:lnTo>
                  <a:cubicBezTo>
                    <a:pt x="630555" y="375285"/>
                    <a:pt x="617220" y="361950"/>
                    <a:pt x="600075" y="361950"/>
                  </a:cubicBezTo>
                  <a:lnTo>
                    <a:pt x="329565" y="361950"/>
                  </a:lnTo>
                  <a:lnTo>
                    <a:pt x="329565" y="316230"/>
                  </a:lnTo>
                  <a:lnTo>
                    <a:pt x="600075" y="316230"/>
                  </a:lnTo>
                  <a:cubicBezTo>
                    <a:pt x="617220" y="316230"/>
                    <a:pt x="630555" y="302895"/>
                    <a:pt x="630555" y="285750"/>
                  </a:cubicBezTo>
                  <a:lnTo>
                    <a:pt x="630555" y="211455"/>
                  </a:lnTo>
                  <a:cubicBezTo>
                    <a:pt x="630555" y="194310"/>
                    <a:pt x="617220" y="180975"/>
                    <a:pt x="600075" y="180975"/>
                  </a:cubicBezTo>
                  <a:lnTo>
                    <a:pt x="329565" y="180975"/>
                  </a:lnTo>
                  <a:lnTo>
                    <a:pt x="329565" y="135255"/>
                  </a:lnTo>
                  <a:lnTo>
                    <a:pt x="601028" y="135255"/>
                  </a:lnTo>
                  <a:close/>
                  <a:moveTo>
                    <a:pt x="560070" y="403860"/>
                  </a:moveTo>
                  <a:cubicBezTo>
                    <a:pt x="575310" y="403860"/>
                    <a:pt x="587693" y="416243"/>
                    <a:pt x="587693" y="431483"/>
                  </a:cubicBezTo>
                  <a:cubicBezTo>
                    <a:pt x="587693" y="446723"/>
                    <a:pt x="575310" y="459105"/>
                    <a:pt x="560070" y="459105"/>
                  </a:cubicBezTo>
                  <a:cubicBezTo>
                    <a:pt x="544830" y="459105"/>
                    <a:pt x="532448" y="446723"/>
                    <a:pt x="532448" y="431483"/>
                  </a:cubicBezTo>
                  <a:cubicBezTo>
                    <a:pt x="532448" y="416243"/>
                    <a:pt x="544830" y="403860"/>
                    <a:pt x="560070" y="403860"/>
                  </a:cubicBezTo>
                  <a:close/>
                  <a:moveTo>
                    <a:pt x="472440" y="403860"/>
                  </a:moveTo>
                  <a:cubicBezTo>
                    <a:pt x="487680" y="403860"/>
                    <a:pt x="500063" y="416243"/>
                    <a:pt x="500063" y="431483"/>
                  </a:cubicBezTo>
                  <a:cubicBezTo>
                    <a:pt x="500063" y="446723"/>
                    <a:pt x="487680" y="459105"/>
                    <a:pt x="472440" y="459105"/>
                  </a:cubicBezTo>
                  <a:cubicBezTo>
                    <a:pt x="457200" y="459105"/>
                    <a:pt x="444818" y="446723"/>
                    <a:pt x="444818" y="431483"/>
                  </a:cubicBezTo>
                  <a:cubicBezTo>
                    <a:pt x="444818" y="416243"/>
                    <a:pt x="457200" y="403860"/>
                    <a:pt x="472440" y="403860"/>
                  </a:cubicBezTo>
                  <a:close/>
                  <a:moveTo>
                    <a:pt x="348615" y="459105"/>
                  </a:moveTo>
                  <a:lnTo>
                    <a:pt x="43815" y="459105"/>
                  </a:lnTo>
                  <a:lnTo>
                    <a:pt x="43815" y="403860"/>
                  </a:lnTo>
                  <a:lnTo>
                    <a:pt x="348615" y="403860"/>
                  </a:lnTo>
                  <a:lnTo>
                    <a:pt x="348615" y="459105"/>
                  </a:lnTo>
                  <a:close/>
                  <a:moveTo>
                    <a:pt x="560070" y="221933"/>
                  </a:moveTo>
                  <a:cubicBezTo>
                    <a:pt x="575310" y="221933"/>
                    <a:pt x="587693" y="234315"/>
                    <a:pt x="587693" y="249555"/>
                  </a:cubicBezTo>
                  <a:cubicBezTo>
                    <a:pt x="587693" y="264795"/>
                    <a:pt x="575310" y="277178"/>
                    <a:pt x="560070" y="277178"/>
                  </a:cubicBezTo>
                  <a:cubicBezTo>
                    <a:pt x="544830" y="277178"/>
                    <a:pt x="532448" y="264795"/>
                    <a:pt x="532448" y="249555"/>
                  </a:cubicBezTo>
                  <a:cubicBezTo>
                    <a:pt x="532448" y="234315"/>
                    <a:pt x="544830" y="221933"/>
                    <a:pt x="560070" y="221933"/>
                  </a:cubicBezTo>
                  <a:close/>
                  <a:moveTo>
                    <a:pt x="472440" y="221933"/>
                  </a:moveTo>
                  <a:cubicBezTo>
                    <a:pt x="487680" y="221933"/>
                    <a:pt x="500063" y="234315"/>
                    <a:pt x="500063" y="249555"/>
                  </a:cubicBezTo>
                  <a:cubicBezTo>
                    <a:pt x="500063" y="264795"/>
                    <a:pt x="487680" y="277178"/>
                    <a:pt x="472440" y="277178"/>
                  </a:cubicBezTo>
                  <a:cubicBezTo>
                    <a:pt x="457200" y="277178"/>
                    <a:pt x="444818" y="264795"/>
                    <a:pt x="444818" y="249555"/>
                  </a:cubicBezTo>
                  <a:cubicBezTo>
                    <a:pt x="444818" y="234315"/>
                    <a:pt x="457200" y="221933"/>
                    <a:pt x="472440" y="221933"/>
                  </a:cubicBezTo>
                  <a:close/>
                  <a:moveTo>
                    <a:pt x="348615" y="277178"/>
                  </a:moveTo>
                  <a:lnTo>
                    <a:pt x="43815" y="277178"/>
                  </a:lnTo>
                  <a:lnTo>
                    <a:pt x="43815" y="221933"/>
                  </a:lnTo>
                  <a:lnTo>
                    <a:pt x="348615" y="221933"/>
                  </a:lnTo>
                  <a:lnTo>
                    <a:pt x="348615" y="277178"/>
                  </a:lnTo>
                  <a:close/>
                  <a:moveTo>
                    <a:pt x="560070" y="40005"/>
                  </a:moveTo>
                  <a:cubicBezTo>
                    <a:pt x="575310" y="40005"/>
                    <a:pt x="587693" y="52388"/>
                    <a:pt x="587693" y="67628"/>
                  </a:cubicBezTo>
                  <a:cubicBezTo>
                    <a:pt x="587693" y="82868"/>
                    <a:pt x="575310" y="95250"/>
                    <a:pt x="560070" y="95250"/>
                  </a:cubicBezTo>
                  <a:cubicBezTo>
                    <a:pt x="544830" y="95250"/>
                    <a:pt x="532448" y="82868"/>
                    <a:pt x="532448" y="67628"/>
                  </a:cubicBezTo>
                  <a:cubicBezTo>
                    <a:pt x="532448" y="52388"/>
                    <a:pt x="544830" y="40005"/>
                    <a:pt x="560070" y="40005"/>
                  </a:cubicBezTo>
                  <a:close/>
                  <a:moveTo>
                    <a:pt x="472440" y="40005"/>
                  </a:moveTo>
                  <a:cubicBezTo>
                    <a:pt x="487680" y="40005"/>
                    <a:pt x="500063" y="52388"/>
                    <a:pt x="500063" y="67628"/>
                  </a:cubicBezTo>
                  <a:cubicBezTo>
                    <a:pt x="500063" y="82868"/>
                    <a:pt x="487680" y="95250"/>
                    <a:pt x="472440" y="95250"/>
                  </a:cubicBezTo>
                  <a:cubicBezTo>
                    <a:pt x="457200" y="95250"/>
                    <a:pt x="444818" y="82868"/>
                    <a:pt x="444818" y="67628"/>
                  </a:cubicBezTo>
                  <a:cubicBezTo>
                    <a:pt x="444818" y="52388"/>
                    <a:pt x="457200" y="40005"/>
                    <a:pt x="472440" y="40005"/>
                  </a:cubicBezTo>
                  <a:close/>
                  <a:moveTo>
                    <a:pt x="43815" y="40005"/>
                  </a:moveTo>
                  <a:lnTo>
                    <a:pt x="348615" y="40005"/>
                  </a:lnTo>
                  <a:lnTo>
                    <a:pt x="348615" y="95250"/>
                  </a:lnTo>
                  <a:lnTo>
                    <a:pt x="43815" y="95250"/>
                  </a:lnTo>
                  <a:lnTo>
                    <a:pt x="43815" y="4000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86" name="Abgerundetes Rechteck 9">
            <a:extLst>
              <a:ext uri="{FF2B5EF4-FFF2-40B4-BE49-F238E27FC236}">
                <a16:creationId xmlns:a16="http://schemas.microsoft.com/office/drawing/2014/main" id="{A6823B5B-4FB9-D77B-EF34-C6F27683E0F7}"/>
              </a:ext>
            </a:extLst>
          </p:cNvPr>
          <p:cNvSpPr>
            <a:spLocks/>
          </p:cNvSpPr>
          <p:nvPr/>
        </p:nvSpPr>
        <p:spPr bwMode="auto">
          <a:xfrm>
            <a:off x="3489790" y="2860433"/>
            <a:ext cx="332142" cy="305487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000" dirty="0">
                <a:solidFill>
                  <a:srgbClr val="FFFFFF"/>
                </a:solidFill>
              </a:rPr>
              <a:t>DU</a:t>
            </a:r>
          </a:p>
        </p:txBody>
      </p:sp>
      <p:sp>
        <p:nvSpPr>
          <p:cNvPr id="87" name="Abgerundetes Rechteck 9">
            <a:extLst>
              <a:ext uri="{FF2B5EF4-FFF2-40B4-BE49-F238E27FC236}">
                <a16:creationId xmlns:a16="http://schemas.microsoft.com/office/drawing/2014/main" id="{925A9CCA-BEEE-52DA-82B5-6ED8468BFE81}"/>
              </a:ext>
            </a:extLst>
          </p:cNvPr>
          <p:cNvSpPr>
            <a:spLocks/>
          </p:cNvSpPr>
          <p:nvPr/>
        </p:nvSpPr>
        <p:spPr bwMode="auto">
          <a:xfrm>
            <a:off x="3748534" y="2455546"/>
            <a:ext cx="332142" cy="305487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000" dirty="0">
                <a:solidFill>
                  <a:srgbClr val="FFFFFF"/>
                </a:solidFill>
              </a:rPr>
              <a:t>DU</a:t>
            </a:r>
          </a:p>
        </p:txBody>
      </p:sp>
      <p:sp>
        <p:nvSpPr>
          <p:cNvPr id="88" name="Abgerundetes Rechteck 9">
            <a:extLst>
              <a:ext uri="{FF2B5EF4-FFF2-40B4-BE49-F238E27FC236}">
                <a16:creationId xmlns:a16="http://schemas.microsoft.com/office/drawing/2014/main" id="{12217B9D-6FDB-4BAC-70E1-FB25AC78D1D0}"/>
              </a:ext>
            </a:extLst>
          </p:cNvPr>
          <p:cNvSpPr>
            <a:spLocks/>
          </p:cNvSpPr>
          <p:nvPr/>
        </p:nvSpPr>
        <p:spPr bwMode="auto">
          <a:xfrm>
            <a:off x="4017735" y="2023111"/>
            <a:ext cx="332142" cy="305487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000" dirty="0">
                <a:solidFill>
                  <a:srgbClr val="FFFFFF"/>
                </a:solidFill>
              </a:rPr>
              <a:t>DU</a:t>
            </a:r>
          </a:p>
        </p:txBody>
      </p:sp>
      <p:sp>
        <p:nvSpPr>
          <p:cNvPr id="89" name="Abgerundetes Rechteck 9">
            <a:extLst>
              <a:ext uri="{FF2B5EF4-FFF2-40B4-BE49-F238E27FC236}">
                <a16:creationId xmlns:a16="http://schemas.microsoft.com/office/drawing/2014/main" id="{8AB0F0C1-48B6-CCDF-620F-CFF3D490A9CD}"/>
              </a:ext>
            </a:extLst>
          </p:cNvPr>
          <p:cNvSpPr>
            <a:spLocks/>
          </p:cNvSpPr>
          <p:nvPr/>
        </p:nvSpPr>
        <p:spPr bwMode="auto">
          <a:xfrm>
            <a:off x="7070537" y="2270144"/>
            <a:ext cx="332142" cy="305487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000" dirty="0">
                <a:solidFill>
                  <a:srgbClr val="FFFFFF"/>
                </a:solidFill>
              </a:rPr>
              <a:t>CU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45610E-6DF4-233A-98FB-D9C50F8D7322}"/>
              </a:ext>
            </a:extLst>
          </p:cNvPr>
          <p:cNvSpPr txBox="1"/>
          <p:nvPr/>
        </p:nvSpPr>
        <p:spPr>
          <a:xfrm>
            <a:off x="286281" y="1043467"/>
            <a:ext cx="1878583" cy="56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Macro cell or </a:t>
            </a:r>
          </a:p>
          <a:p>
            <a:r>
              <a:rPr lang="en-GB" sz="1400" dirty="0"/>
              <a:t>~9 radios (RUs)</a:t>
            </a:r>
          </a:p>
        </p:txBody>
      </p:sp>
      <p:sp>
        <p:nvSpPr>
          <p:cNvPr id="14" name="Abgerundetes Rechteck 9">
            <a:extLst>
              <a:ext uri="{FF2B5EF4-FFF2-40B4-BE49-F238E27FC236}">
                <a16:creationId xmlns:a16="http://schemas.microsoft.com/office/drawing/2014/main" id="{C637453D-296E-2C9B-8AB6-43E967C57A79}"/>
              </a:ext>
            </a:extLst>
          </p:cNvPr>
          <p:cNvSpPr>
            <a:spLocks/>
          </p:cNvSpPr>
          <p:nvPr/>
        </p:nvSpPr>
        <p:spPr bwMode="auto">
          <a:xfrm>
            <a:off x="4252093" y="1603789"/>
            <a:ext cx="332142" cy="305487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000" dirty="0">
                <a:solidFill>
                  <a:srgbClr val="FFFFFF"/>
                </a:solidFill>
              </a:rPr>
              <a:t>L2</a:t>
            </a:r>
          </a:p>
        </p:txBody>
      </p:sp>
      <p:sp>
        <p:nvSpPr>
          <p:cNvPr id="15" name="Abgerundetes Rechteck 9">
            <a:extLst>
              <a:ext uri="{FF2B5EF4-FFF2-40B4-BE49-F238E27FC236}">
                <a16:creationId xmlns:a16="http://schemas.microsoft.com/office/drawing/2014/main" id="{1E5B72E8-3847-F2C2-7D17-3BA806089F73}"/>
              </a:ext>
            </a:extLst>
          </p:cNvPr>
          <p:cNvSpPr>
            <a:spLocks/>
          </p:cNvSpPr>
          <p:nvPr/>
        </p:nvSpPr>
        <p:spPr bwMode="auto">
          <a:xfrm>
            <a:off x="3821932" y="1607374"/>
            <a:ext cx="332142" cy="305487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000" dirty="0">
                <a:solidFill>
                  <a:srgbClr val="FFFFFF"/>
                </a:solidFill>
              </a:rPr>
              <a:t>L1</a:t>
            </a:r>
          </a:p>
        </p:txBody>
      </p:sp>
      <p:sp>
        <p:nvSpPr>
          <p:cNvPr id="19" name="Abgerundetes Rechteck 9">
            <a:extLst>
              <a:ext uri="{FF2B5EF4-FFF2-40B4-BE49-F238E27FC236}">
                <a16:creationId xmlns:a16="http://schemas.microsoft.com/office/drawing/2014/main" id="{CAE4D107-D050-2847-CEA6-F9FC545CCA3D}"/>
              </a:ext>
            </a:extLst>
          </p:cNvPr>
          <p:cNvSpPr>
            <a:spLocks/>
          </p:cNvSpPr>
          <p:nvPr/>
        </p:nvSpPr>
        <p:spPr bwMode="auto">
          <a:xfrm>
            <a:off x="3395571" y="1610776"/>
            <a:ext cx="332142" cy="305487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000" dirty="0">
                <a:solidFill>
                  <a:srgbClr val="FFFFFF"/>
                </a:solidFill>
              </a:rPr>
              <a:t>FEC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E476F8-3393-BA7D-3D70-46A7B14DBC7D}"/>
              </a:ext>
            </a:extLst>
          </p:cNvPr>
          <p:cNvSpPr txBox="1"/>
          <p:nvPr/>
        </p:nvSpPr>
        <p:spPr>
          <a:xfrm>
            <a:off x="2439530" y="1195009"/>
            <a:ext cx="2838026" cy="227376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DU Platform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1023643-7DE4-9714-D4DA-81ECAF7E5FB9}"/>
              </a:ext>
            </a:extLst>
          </p:cNvPr>
          <p:cNvSpPr/>
          <p:nvPr/>
        </p:nvSpPr>
        <p:spPr>
          <a:xfrm>
            <a:off x="3437419" y="2113655"/>
            <a:ext cx="513795" cy="214012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A4DDAA4-90F1-6771-E6C1-4CD2A9275EB7}"/>
              </a:ext>
            </a:extLst>
          </p:cNvPr>
          <p:cNvSpPr/>
          <p:nvPr/>
        </p:nvSpPr>
        <p:spPr>
          <a:xfrm>
            <a:off x="4439940" y="2118276"/>
            <a:ext cx="513795" cy="207611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39D0746-6B50-3264-6058-3B54D10AA700}"/>
              </a:ext>
            </a:extLst>
          </p:cNvPr>
          <p:cNvSpPr/>
          <p:nvPr/>
        </p:nvSpPr>
        <p:spPr>
          <a:xfrm>
            <a:off x="3183884" y="2567331"/>
            <a:ext cx="513795" cy="214012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948B78F-6560-1B21-F864-EE676831DC5D}"/>
              </a:ext>
            </a:extLst>
          </p:cNvPr>
          <p:cNvSpPr/>
          <p:nvPr/>
        </p:nvSpPr>
        <p:spPr>
          <a:xfrm>
            <a:off x="2693841" y="1565933"/>
            <a:ext cx="2000950" cy="362431"/>
          </a:xfrm>
          <a:prstGeom prst="rect">
            <a:avLst/>
          </a:prstGeom>
          <a:noFill/>
          <a:ln w="254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335740E-3F48-87F0-1BE3-109404083E1F}"/>
              </a:ext>
            </a:extLst>
          </p:cNvPr>
          <p:cNvSpPr txBox="1"/>
          <p:nvPr/>
        </p:nvSpPr>
        <p:spPr>
          <a:xfrm>
            <a:off x="2716936" y="1589021"/>
            <a:ext cx="914400" cy="354821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l"/>
            <a:r>
              <a:rPr lang="en-GB" sz="1300" dirty="0">
                <a:solidFill>
                  <a:schemeClr val="bg1"/>
                </a:solidFill>
              </a:rPr>
              <a:t>Per DU</a:t>
            </a: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29FE1E6C-A43A-F172-46DC-6A6CD8406231}"/>
              </a:ext>
            </a:extLst>
          </p:cNvPr>
          <p:cNvSpPr/>
          <p:nvPr/>
        </p:nvSpPr>
        <p:spPr>
          <a:xfrm>
            <a:off x="2904071" y="2421467"/>
            <a:ext cx="160867" cy="169333"/>
          </a:xfrm>
          <a:custGeom>
            <a:avLst/>
            <a:gdLst>
              <a:gd name="connsiteX0" fmla="*/ 0 w 160867"/>
              <a:gd name="connsiteY0" fmla="*/ 169333 h 169333"/>
              <a:gd name="connsiteX1" fmla="*/ 160867 w 160867"/>
              <a:gd name="connsiteY1" fmla="*/ 0 h 16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867" h="169333">
                <a:moveTo>
                  <a:pt x="0" y="169333"/>
                </a:moveTo>
                <a:lnTo>
                  <a:pt x="160867" y="0"/>
                </a:lnTo>
              </a:path>
            </a:pathLst>
          </a:cu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C27D772-89D8-A6E5-6555-6BB7F3200F87}"/>
              </a:ext>
            </a:extLst>
          </p:cNvPr>
          <p:cNvSpPr/>
          <p:nvPr/>
        </p:nvSpPr>
        <p:spPr>
          <a:xfrm>
            <a:off x="4163485" y="2505512"/>
            <a:ext cx="513795" cy="207611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6C4F143-E034-2496-8C4C-9751212F470B}"/>
              </a:ext>
            </a:extLst>
          </p:cNvPr>
          <p:cNvSpPr/>
          <p:nvPr/>
        </p:nvSpPr>
        <p:spPr>
          <a:xfrm>
            <a:off x="3858543" y="2971210"/>
            <a:ext cx="513795" cy="207611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6AB656D-CCA2-9E66-3D7C-F9520FF9E4E1}"/>
              </a:ext>
            </a:extLst>
          </p:cNvPr>
          <p:cNvSpPr/>
          <p:nvPr/>
        </p:nvSpPr>
        <p:spPr>
          <a:xfrm>
            <a:off x="2921695" y="2995453"/>
            <a:ext cx="513795" cy="214012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2CCA13-CFAC-7857-6D97-7C8537AA04CF}"/>
              </a:ext>
            </a:extLst>
          </p:cNvPr>
          <p:cNvSpPr txBox="1"/>
          <p:nvPr/>
        </p:nvSpPr>
        <p:spPr>
          <a:xfrm>
            <a:off x="1566332" y="3903826"/>
            <a:ext cx="7120467" cy="850381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l"/>
            <a:r>
              <a:rPr lang="en-GB" sz="1300" dirty="0">
                <a:solidFill>
                  <a:schemeClr val="tx1"/>
                </a:solidFill>
              </a:rPr>
              <a:t>Typically 20-30 x86 CPU-Cores per 3x RUs</a:t>
            </a:r>
          </a:p>
          <a:p>
            <a:pPr algn="l"/>
            <a:r>
              <a:rPr lang="en-GB" sz="1300" dirty="0">
                <a:solidFill>
                  <a:schemeClr val="tx1"/>
                </a:solidFill>
              </a:rPr>
              <a:t>Result 60-90 CPU-Cores for a typical Macro DU facility, or a meaningful Private 5G Campus</a:t>
            </a:r>
          </a:p>
        </p:txBody>
      </p:sp>
    </p:spTree>
    <p:extLst>
      <p:ext uri="{BB962C8B-B14F-4D97-AF65-F5344CB8AC3E}">
        <p14:creationId xmlns:p14="http://schemas.microsoft.com/office/powerpoint/2010/main" val="25944651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A1EEFEF2-4BB6-14F4-4399-1B4ECF6AC9A8}"/>
              </a:ext>
            </a:extLst>
          </p:cNvPr>
          <p:cNvSpPr/>
          <p:nvPr/>
        </p:nvSpPr>
        <p:spPr>
          <a:xfrm>
            <a:off x="1893116" y="1260233"/>
            <a:ext cx="4338729" cy="3200400"/>
          </a:xfrm>
          <a:prstGeom prst="roundRect">
            <a:avLst/>
          </a:prstGeom>
          <a:solidFill>
            <a:schemeClr val="tx2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C3015A-7B92-E796-7868-E848D0A4B42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Fronthaul Gateway / Cell Site Router and Synchronization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4FB460C-0ADF-D062-B3DB-D9BDF2CD6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2" y="139972"/>
            <a:ext cx="8705850" cy="387798"/>
          </a:xfrm>
        </p:spPr>
        <p:txBody>
          <a:bodyPr/>
          <a:lstStyle/>
          <a:p>
            <a:r>
              <a:rPr lang="en-GB" dirty="0"/>
              <a:t>DU example – Adding in the transport components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613F4A8-54AD-3563-6DD3-4AD5EE3EF293}"/>
              </a:ext>
            </a:extLst>
          </p:cNvPr>
          <p:cNvGrpSpPr>
            <a:grpSpLocks noChangeAspect="1"/>
          </p:cNvGrpSpPr>
          <p:nvPr/>
        </p:nvGrpSpPr>
        <p:grpSpPr>
          <a:xfrm>
            <a:off x="3708347" y="1952613"/>
            <a:ext cx="936000" cy="936000"/>
            <a:chOff x="4167000" y="2166750"/>
            <a:chExt cx="810000" cy="81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F7EF713-CECE-3461-3739-BF440DFF9095}"/>
                </a:ext>
              </a:extLst>
            </p:cNvPr>
            <p:cNvSpPr/>
            <p:nvPr/>
          </p:nvSpPr>
          <p:spPr>
            <a:xfrm>
              <a:off x="4167000" y="2166750"/>
              <a:ext cx="810000" cy="810000"/>
            </a:xfrm>
            <a:custGeom>
              <a:avLst/>
              <a:gdLst>
                <a:gd name="connsiteX0" fmla="*/ 71438 w 800100"/>
                <a:gd name="connsiteY0" fmla="*/ 800100 h 800100"/>
                <a:gd name="connsiteX1" fmla="*/ 0 w 800100"/>
                <a:gd name="connsiteY1" fmla="*/ 728663 h 800100"/>
                <a:gd name="connsiteX2" fmla="*/ 0 w 800100"/>
                <a:gd name="connsiteY2" fmla="*/ 71438 h 800100"/>
                <a:gd name="connsiteX3" fmla="*/ 71438 w 800100"/>
                <a:gd name="connsiteY3" fmla="*/ 0 h 800100"/>
                <a:gd name="connsiteX4" fmla="*/ 728663 w 800100"/>
                <a:gd name="connsiteY4" fmla="*/ 0 h 800100"/>
                <a:gd name="connsiteX5" fmla="*/ 800100 w 800100"/>
                <a:gd name="connsiteY5" fmla="*/ 71438 h 800100"/>
                <a:gd name="connsiteX6" fmla="*/ 800100 w 800100"/>
                <a:gd name="connsiteY6" fmla="*/ 728663 h 800100"/>
                <a:gd name="connsiteX7" fmla="*/ 728663 w 800100"/>
                <a:gd name="connsiteY7" fmla="*/ 800100 h 800100"/>
                <a:gd name="connsiteX8" fmla="*/ 71438 w 800100"/>
                <a:gd name="connsiteY8" fmla="*/ 80010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0" h="800100">
                  <a:moveTo>
                    <a:pt x="71438" y="800100"/>
                  </a:moveTo>
                  <a:cubicBezTo>
                    <a:pt x="32385" y="800100"/>
                    <a:pt x="0" y="767715"/>
                    <a:pt x="0" y="728663"/>
                  </a:cubicBezTo>
                  <a:lnTo>
                    <a:pt x="0" y="71438"/>
                  </a:lnTo>
                  <a:cubicBezTo>
                    <a:pt x="0" y="32385"/>
                    <a:pt x="32385" y="0"/>
                    <a:pt x="71438" y="0"/>
                  </a:cubicBezTo>
                  <a:lnTo>
                    <a:pt x="728663" y="0"/>
                  </a:lnTo>
                  <a:cubicBezTo>
                    <a:pt x="767715" y="0"/>
                    <a:pt x="800100" y="32385"/>
                    <a:pt x="800100" y="71438"/>
                  </a:cubicBezTo>
                  <a:lnTo>
                    <a:pt x="800100" y="728663"/>
                  </a:lnTo>
                  <a:cubicBezTo>
                    <a:pt x="800100" y="767715"/>
                    <a:pt x="767715" y="800100"/>
                    <a:pt x="728663" y="800100"/>
                  </a:cubicBezTo>
                  <a:lnTo>
                    <a:pt x="71438" y="800100"/>
                  </a:lnTo>
                  <a:close/>
                </a:path>
              </a:pathLst>
            </a:custGeom>
            <a:gradFill>
              <a:gsLst>
                <a:gs pos="91200">
                  <a:srgbClr val="414140"/>
                </a:gs>
                <a:gs pos="0">
                  <a:srgbClr val="9D9D9C"/>
                </a:gs>
              </a:gsLst>
              <a:path path="circle">
                <a:fillToRect l="100000" t="100000"/>
              </a:path>
            </a:gradFill>
            <a:ln w="952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Graphic 1">
              <a:extLst>
                <a:ext uri="{FF2B5EF4-FFF2-40B4-BE49-F238E27FC236}">
                  <a16:creationId xmlns:a16="http://schemas.microsoft.com/office/drawing/2014/main" id="{14895D15-1B3A-7641-C61B-6F6CC08B124F}"/>
                </a:ext>
              </a:extLst>
            </p:cNvPr>
            <p:cNvSpPr/>
            <p:nvPr/>
          </p:nvSpPr>
          <p:spPr>
            <a:xfrm>
              <a:off x="4256246" y="2324100"/>
              <a:ext cx="631507" cy="497205"/>
            </a:xfrm>
            <a:custGeom>
              <a:avLst/>
              <a:gdLst>
                <a:gd name="connsiteX0" fmla="*/ 601028 w 631507"/>
                <a:gd name="connsiteY0" fmla="*/ 136208 h 497205"/>
                <a:gd name="connsiteX1" fmla="*/ 631508 w 631507"/>
                <a:gd name="connsiteY1" fmla="*/ 105728 h 497205"/>
                <a:gd name="connsiteX2" fmla="*/ 631508 w 631507"/>
                <a:gd name="connsiteY2" fmla="*/ 30480 h 497205"/>
                <a:gd name="connsiteX3" fmla="*/ 601028 w 631507"/>
                <a:gd name="connsiteY3" fmla="*/ 0 h 497205"/>
                <a:gd name="connsiteX4" fmla="*/ 30480 w 631507"/>
                <a:gd name="connsiteY4" fmla="*/ 0 h 497205"/>
                <a:gd name="connsiteX5" fmla="*/ 0 w 631507"/>
                <a:gd name="connsiteY5" fmla="*/ 30480 h 497205"/>
                <a:gd name="connsiteX6" fmla="*/ 0 w 631507"/>
                <a:gd name="connsiteY6" fmla="*/ 104775 h 497205"/>
                <a:gd name="connsiteX7" fmla="*/ 30480 w 631507"/>
                <a:gd name="connsiteY7" fmla="*/ 135255 h 497205"/>
                <a:gd name="connsiteX8" fmla="*/ 300990 w 631507"/>
                <a:gd name="connsiteY8" fmla="*/ 135255 h 497205"/>
                <a:gd name="connsiteX9" fmla="*/ 300990 w 631507"/>
                <a:gd name="connsiteY9" fmla="*/ 180975 h 497205"/>
                <a:gd name="connsiteX10" fmla="*/ 30480 w 631507"/>
                <a:gd name="connsiteY10" fmla="*/ 180975 h 497205"/>
                <a:gd name="connsiteX11" fmla="*/ 0 w 631507"/>
                <a:gd name="connsiteY11" fmla="*/ 211455 h 497205"/>
                <a:gd name="connsiteX12" fmla="*/ 0 w 631507"/>
                <a:gd name="connsiteY12" fmla="*/ 285750 h 497205"/>
                <a:gd name="connsiteX13" fmla="*/ 30480 w 631507"/>
                <a:gd name="connsiteY13" fmla="*/ 316230 h 497205"/>
                <a:gd name="connsiteX14" fmla="*/ 300990 w 631507"/>
                <a:gd name="connsiteY14" fmla="*/ 316230 h 497205"/>
                <a:gd name="connsiteX15" fmla="*/ 300990 w 631507"/>
                <a:gd name="connsiteY15" fmla="*/ 361950 h 497205"/>
                <a:gd name="connsiteX16" fmla="*/ 30480 w 631507"/>
                <a:gd name="connsiteY16" fmla="*/ 361950 h 497205"/>
                <a:gd name="connsiteX17" fmla="*/ 0 w 631507"/>
                <a:gd name="connsiteY17" fmla="*/ 392430 h 497205"/>
                <a:gd name="connsiteX18" fmla="*/ 0 w 631507"/>
                <a:gd name="connsiteY18" fmla="*/ 466725 h 497205"/>
                <a:gd name="connsiteX19" fmla="*/ 30480 w 631507"/>
                <a:gd name="connsiteY19" fmla="*/ 497205 h 497205"/>
                <a:gd name="connsiteX20" fmla="*/ 600075 w 631507"/>
                <a:gd name="connsiteY20" fmla="*/ 497205 h 497205"/>
                <a:gd name="connsiteX21" fmla="*/ 630555 w 631507"/>
                <a:gd name="connsiteY21" fmla="*/ 466725 h 497205"/>
                <a:gd name="connsiteX22" fmla="*/ 630555 w 631507"/>
                <a:gd name="connsiteY22" fmla="*/ 392430 h 497205"/>
                <a:gd name="connsiteX23" fmla="*/ 600075 w 631507"/>
                <a:gd name="connsiteY23" fmla="*/ 361950 h 497205"/>
                <a:gd name="connsiteX24" fmla="*/ 329565 w 631507"/>
                <a:gd name="connsiteY24" fmla="*/ 361950 h 497205"/>
                <a:gd name="connsiteX25" fmla="*/ 329565 w 631507"/>
                <a:gd name="connsiteY25" fmla="*/ 316230 h 497205"/>
                <a:gd name="connsiteX26" fmla="*/ 600075 w 631507"/>
                <a:gd name="connsiteY26" fmla="*/ 316230 h 497205"/>
                <a:gd name="connsiteX27" fmla="*/ 630555 w 631507"/>
                <a:gd name="connsiteY27" fmla="*/ 285750 h 497205"/>
                <a:gd name="connsiteX28" fmla="*/ 630555 w 631507"/>
                <a:gd name="connsiteY28" fmla="*/ 211455 h 497205"/>
                <a:gd name="connsiteX29" fmla="*/ 600075 w 631507"/>
                <a:gd name="connsiteY29" fmla="*/ 180975 h 497205"/>
                <a:gd name="connsiteX30" fmla="*/ 329565 w 631507"/>
                <a:gd name="connsiteY30" fmla="*/ 180975 h 497205"/>
                <a:gd name="connsiteX31" fmla="*/ 329565 w 631507"/>
                <a:gd name="connsiteY31" fmla="*/ 135255 h 497205"/>
                <a:gd name="connsiteX32" fmla="*/ 601028 w 631507"/>
                <a:gd name="connsiteY32" fmla="*/ 135255 h 497205"/>
                <a:gd name="connsiteX33" fmla="*/ 560070 w 631507"/>
                <a:gd name="connsiteY33" fmla="*/ 403860 h 497205"/>
                <a:gd name="connsiteX34" fmla="*/ 587693 w 631507"/>
                <a:gd name="connsiteY34" fmla="*/ 431483 h 497205"/>
                <a:gd name="connsiteX35" fmla="*/ 560070 w 631507"/>
                <a:gd name="connsiteY35" fmla="*/ 459105 h 497205"/>
                <a:gd name="connsiteX36" fmla="*/ 532448 w 631507"/>
                <a:gd name="connsiteY36" fmla="*/ 431483 h 497205"/>
                <a:gd name="connsiteX37" fmla="*/ 560070 w 631507"/>
                <a:gd name="connsiteY37" fmla="*/ 403860 h 497205"/>
                <a:gd name="connsiteX38" fmla="*/ 472440 w 631507"/>
                <a:gd name="connsiteY38" fmla="*/ 403860 h 497205"/>
                <a:gd name="connsiteX39" fmla="*/ 500063 w 631507"/>
                <a:gd name="connsiteY39" fmla="*/ 431483 h 497205"/>
                <a:gd name="connsiteX40" fmla="*/ 472440 w 631507"/>
                <a:gd name="connsiteY40" fmla="*/ 459105 h 497205"/>
                <a:gd name="connsiteX41" fmla="*/ 444818 w 631507"/>
                <a:gd name="connsiteY41" fmla="*/ 431483 h 497205"/>
                <a:gd name="connsiteX42" fmla="*/ 472440 w 631507"/>
                <a:gd name="connsiteY42" fmla="*/ 403860 h 497205"/>
                <a:gd name="connsiteX43" fmla="*/ 348615 w 631507"/>
                <a:gd name="connsiteY43" fmla="*/ 459105 h 497205"/>
                <a:gd name="connsiteX44" fmla="*/ 43815 w 631507"/>
                <a:gd name="connsiteY44" fmla="*/ 459105 h 497205"/>
                <a:gd name="connsiteX45" fmla="*/ 43815 w 631507"/>
                <a:gd name="connsiteY45" fmla="*/ 403860 h 497205"/>
                <a:gd name="connsiteX46" fmla="*/ 348615 w 631507"/>
                <a:gd name="connsiteY46" fmla="*/ 403860 h 497205"/>
                <a:gd name="connsiteX47" fmla="*/ 348615 w 631507"/>
                <a:gd name="connsiteY47" fmla="*/ 459105 h 497205"/>
                <a:gd name="connsiteX48" fmla="*/ 560070 w 631507"/>
                <a:gd name="connsiteY48" fmla="*/ 221933 h 497205"/>
                <a:gd name="connsiteX49" fmla="*/ 587693 w 631507"/>
                <a:gd name="connsiteY49" fmla="*/ 249555 h 497205"/>
                <a:gd name="connsiteX50" fmla="*/ 560070 w 631507"/>
                <a:gd name="connsiteY50" fmla="*/ 277178 h 497205"/>
                <a:gd name="connsiteX51" fmla="*/ 532448 w 631507"/>
                <a:gd name="connsiteY51" fmla="*/ 249555 h 497205"/>
                <a:gd name="connsiteX52" fmla="*/ 560070 w 631507"/>
                <a:gd name="connsiteY52" fmla="*/ 221933 h 497205"/>
                <a:gd name="connsiteX53" fmla="*/ 472440 w 631507"/>
                <a:gd name="connsiteY53" fmla="*/ 221933 h 497205"/>
                <a:gd name="connsiteX54" fmla="*/ 500063 w 631507"/>
                <a:gd name="connsiteY54" fmla="*/ 249555 h 497205"/>
                <a:gd name="connsiteX55" fmla="*/ 472440 w 631507"/>
                <a:gd name="connsiteY55" fmla="*/ 277178 h 497205"/>
                <a:gd name="connsiteX56" fmla="*/ 444818 w 631507"/>
                <a:gd name="connsiteY56" fmla="*/ 249555 h 497205"/>
                <a:gd name="connsiteX57" fmla="*/ 472440 w 631507"/>
                <a:gd name="connsiteY57" fmla="*/ 221933 h 497205"/>
                <a:gd name="connsiteX58" fmla="*/ 348615 w 631507"/>
                <a:gd name="connsiteY58" fmla="*/ 277178 h 497205"/>
                <a:gd name="connsiteX59" fmla="*/ 43815 w 631507"/>
                <a:gd name="connsiteY59" fmla="*/ 277178 h 497205"/>
                <a:gd name="connsiteX60" fmla="*/ 43815 w 631507"/>
                <a:gd name="connsiteY60" fmla="*/ 221933 h 497205"/>
                <a:gd name="connsiteX61" fmla="*/ 348615 w 631507"/>
                <a:gd name="connsiteY61" fmla="*/ 221933 h 497205"/>
                <a:gd name="connsiteX62" fmla="*/ 348615 w 631507"/>
                <a:gd name="connsiteY62" fmla="*/ 277178 h 497205"/>
                <a:gd name="connsiteX63" fmla="*/ 560070 w 631507"/>
                <a:gd name="connsiteY63" fmla="*/ 40005 h 497205"/>
                <a:gd name="connsiteX64" fmla="*/ 587693 w 631507"/>
                <a:gd name="connsiteY64" fmla="*/ 67628 h 497205"/>
                <a:gd name="connsiteX65" fmla="*/ 560070 w 631507"/>
                <a:gd name="connsiteY65" fmla="*/ 95250 h 497205"/>
                <a:gd name="connsiteX66" fmla="*/ 532448 w 631507"/>
                <a:gd name="connsiteY66" fmla="*/ 67628 h 497205"/>
                <a:gd name="connsiteX67" fmla="*/ 560070 w 631507"/>
                <a:gd name="connsiteY67" fmla="*/ 40005 h 497205"/>
                <a:gd name="connsiteX68" fmla="*/ 472440 w 631507"/>
                <a:gd name="connsiteY68" fmla="*/ 40005 h 497205"/>
                <a:gd name="connsiteX69" fmla="*/ 500063 w 631507"/>
                <a:gd name="connsiteY69" fmla="*/ 67628 h 497205"/>
                <a:gd name="connsiteX70" fmla="*/ 472440 w 631507"/>
                <a:gd name="connsiteY70" fmla="*/ 95250 h 497205"/>
                <a:gd name="connsiteX71" fmla="*/ 444818 w 631507"/>
                <a:gd name="connsiteY71" fmla="*/ 67628 h 497205"/>
                <a:gd name="connsiteX72" fmla="*/ 472440 w 631507"/>
                <a:gd name="connsiteY72" fmla="*/ 40005 h 497205"/>
                <a:gd name="connsiteX73" fmla="*/ 43815 w 631507"/>
                <a:gd name="connsiteY73" fmla="*/ 40005 h 497205"/>
                <a:gd name="connsiteX74" fmla="*/ 348615 w 631507"/>
                <a:gd name="connsiteY74" fmla="*/ 40005 h 497205"/>
                <a:gd name="connsiteX75" fmla="*/ 348615 w 631507"/>
                <a:gd name="connsiteY75" fmla="*/ 95250 h 497205"/>
                <a:gd name="connsiteX76" fmla="*/ 43815 w 631507"/>
                <a:gd name="connsiteY76" fmla="*/ 95250 h 497205"/>
                <a:gd name="connsiteX77" fmla="*/ 43815 w 631507"/>
                <a:gd name="connsiteY77" fmla="*/ 40005 h 497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31507" h="497205">
                  <a:moveTo>
                    <a:pt x="601028" y="136208"/>
                  </a:moveTo>
                  <a:cubicBezTo>
                    <a:pt x="618173" y="136208"/>
                    <a:pt x="631508" y="122873"/>
                    <a:pt x="631508" y="105728"/>
                  </a:cubicBezTo>
                  <a:lnTo>
                    <a:pt x="631508" y="30480"/>
                  </a:lnTo>
                  <a:cubicBezTo>
                    <a:pt x="631508" y="13335"/>
                    <a:pt x="618173" y="0"/>
                    <a:pt x="601028" y="0"/>
                  </a:cubicBezTo>
                  <a:lnTo>
                    <a:pt x="30480" y="0"/>
                  </a:lnTo>
                  <a:cubicBezTo>
                    <a:pt x="13335" y="0"/>
                    <a:pt x="0" y="13335"/>
                    <a:pt x="0" y="30480"/>
                  </a:cubicBezTo>
                  <a:lnTo>
                    <a:pt x="0" y="104775"/>
                  </a:lnTo>
                  <a:cubicBezTo>
                    <a:pt x="0" y="121920"/>
                    <a:pt x="13335" y="135255"/>
                    <a:pt x="30480" y="135255"/>
                  </a:cubicBezTo>
                  <a:lnTo>
                    <a:pt x="300990" y="135255"/>
                  </a:lnTo>
                  <a:lnTo>
                    <a:pt x="300990" y="180975"/>
                  </a:lnTo>
                  <a:lnTo>
                    <a:pt x="30480" y="180975"/>
                  </a:lnTo>
                  <a:cubicBezTo>
                    <a:pt x="13335" y="180975"/>
                    <a:pt x="0" y="194310"/>
                    <a:pt x="0" y="211455"/>
                  </a:cubicBezTo>
                  <a:lnTo>
                    <a:pt x="0" y="285750"/>
                  </a:lnTo>
                  <a:cubicBezTo>
                    <a:pt x="0" y="302895"/>
                    <a:pt x="13335" y="316230"/>
                    <a:pt x="30480" y="316230"/>
                  </a:cubicBezTo>
                  <a:lnTo>
                    <a:pt x="300990" y="316230"/>
                  </a:lnTo>
                  <a:lnTo>
                    <a:pt x="300990" y="361950"/>
                  </a:lnTo>
                  <a:lnTo>
                    <a:pt x="30480" y="361950"/>
                  </a:lnTo>
                  <a:cubicBezTo>
                    <a:pt x="13335" y="361950"/>
                    <a:pt x="0" y="375285"/>
                    <a:pt x="0" y="392430"/>
                  </a:cubicBezTo>
                  <a:lnTo>
                    <a:pt x="0" y="466725"/>
                  </a:lnTo>
                  <a:cubicBezTo>
                    <a:pt x="0" y="483870"/>
                    <a:pt x="13335" y="497205"/>
                    <a:pt x="30480" y="497205"/>
                  </a:cubicBezTo>
                  <a:lnTo>
                    <a:pt x="600075" y="497205"/>
                  </a:lnTo>
                  <a:cubicBezTo>
                    <a:pt x="617220" y="497205"/>
                    <a:pt x="630555" y="483870"/>
                    <a:pt x="630555" y="466725"/>
                  </a:cubicBezTo>
                  <a:lnTo>
                    <a:pt x="630555" y="392430"/>
                  </a:lnTo>
                  <a:cubicBezTo>
                    <a:pt x="630555" y="375285"/>
                    <a:pt x="617220" y="361950"/>
                    <a:pt x="600075" y="361950"/>
                  </a:cubicBezTo>
                  <a:lnTo>
                    <a:pt x="329565" y="361950"/>
                  </a:lnTo>
                  <a:lnTo>
                    <a:pt x="329565" y="316230"/>
                  </a:lnTo>
                  <a:lnTo>
                    <a:pt x="600075" y="316230"/>
                  </a:lnTo>
                  <a:cubicBezTo>
                    <a:pt x="617220" y="316230"/>
                    <a:pt x="630555" y="302895"/>
                    <a:pt x="630555" y="285750"/>
                  </a:cubicBezTo>
                  <a:lnTo>
                    <a:pt x="630555" y="211455"/>
                  </a:lnTo>
                  <a:cubicBezTo>
                    <a:pt x="630555" y="194310"/>
                    <a:pt x="617220" y="180975"/>
                    <a:pt x="600075" y="180975"/>
                  </a:cubicBezTo>
                  <a:lnTo>
                    <a:pt x="329565" y="180975"/>
                  </a:lnTo>
                  <a:lnTo>
                    <a:pt x="329565" y="135255"/>
                  </a:lnTo>
                  <a:lnTo>
                    <a:pt x="601028" y="135255"/>
                  </a:lnTo>
                  <a:close/>
                  <a:moveTo>
                    <a:pt x="560070" y="403860"/>
                  </a:moveTo>
                  <a:cubicBezTo>
                    <a:pt x="575310" y="403860"/>
                    <a:pt x="587693" y="416243"/>
                    <a:pt x="587693" y="431483"/>
                  </a:cubicBezTo>
                  <a:cubicBezTo>
                    <a:pt x="587693" y="446723"/>
                    <a:pt x="575310" y="459105"/>
                    <a:pt x="560070" y="459105"/>
                  </a:cubicBezTo>
                  <a:cubicBezTo>
                    <a:pt x="544830" y="459105"/>
                    <a:pt x="532448" y="446723"/>
                    <a:pt x="532448" y="431483"/>
                  </a:cubicBezTo>
                  <a:cubicBezTo>
                    <a:pt x="532448" y="416243"/>
                    <a:pt x="544830" y="403860"/>
                    <a:pt x="560070" y="403860"/>
                  </a:cubicBezTo>
                  <a:close/>
                  <a:moveTo>
                    <a:pt x="472440" y="403860"/>
                  </a:moveTo>
                  <a:cubicBezTo>
                    <a:pt x="487680" y="403860"/>
                    <a:pt x="500063" y="416243"/>
                    <a:pt x="500063" y="431483"/>
                  </a:cubicBezTo>
                  <a:cubicBezTo>
                    <a:pt x="500063" y="446723"/>
                    <a:pt x="487680" y="459105"/>
                    <a:pt x="472440" y="459105"/>
                  </a:cubicBezTo>
                  <a:cubicBezTo>
                    <a:pt x="457200" y="459105"/>
                    <a:pt x="444818" y="446723"/>
                    <a:pt x="444818" y="431483"/>
                  </a:cubicBezTo>
                  <a:cubicBezTo>
                    <a:pt x="444818" y="416243"/>
                    <a:pt x="457200" y="403860"/>
                    <a:pt x="472440" y="403860"/>
                  </a:cubicBezTo>
                  <a:close/>
                  <a:moveTo>
                    <a:pt x="348615" y="459105"/>
                  </a:moveTo>
                  <a:lnTo>
                    <a:pt x="43815" y="459105"/>
                  </a:lnTo>
                  <a:lnTo>
                    <a:pt x="43815" y="403860"/>
                  </a:lnTo>
                  <a:lnTo>
                    <a:pt x="348615" y="403860"/>
                  </a:lnTo>
                  <a:lnTo>
                    <a:pt x="348615" y="459105"/>
                  </a:lnTo>
                  <a:close/>
                  <a:moveTo>
                    <a:pt x="560070" y="221933"/>
                  </a:moveTo>
                  <a:cubicBezTo>
                    <a:pt x="575310" y="221933"/>
                    <a:pt x="587693" y="234315"/>
                    <a:pt x="587693" y="249555"/>
                  </a:cubicBezTo>
                  <a:cubicBezTo>
                    <a:pt x="587693" y="264795"/>
                    <a:pt x="575310" y="277178"/>
                    <a:pt x="560070" y="277178"/>
                  </a:cubicBezTo>
                  <a:cubicBezTo>
                    <a:pt x="544830" y="277178"/>
                    <a:pt x="532448" y="264795"/>
                    <a:pt x="532448" y="249555"/>
                  </a:cubicBezTo>
                  <a:cubicBezTo>
                    <a:pt x="532448" y="234315"/>
                    <a:pt x="544830" y="221933"/>
                    <a:pt x="560070" y="221933"/>
                  </a:cubicBezTo>
                  <a:close/>
                  <a:moveTo>
                    <a:pt x="472440" y="221933"/>
                  </a:moveTo>
                  <a:cubicBezTo>
                    <a:pt x="487680" y="221933"/>
                    <a:pt x="500063" y="234315"/>
                    <a:pt x="500063" y="249555"/>
                  </a:cubicBezTo>
                  <a:cubicBezTo>
                    <a:pt x="500063" y="264795"/>
                    <a:pt x="487680" y="277178"/>
                    <a:pt x="472440" y="277178"/>
                  </a:cubicBezTo>
                  <a:cubicBezTo>
                    <a:pt x="457200" y="277178"/>
                    <a:pt x="444818" y="264795"/>
                    <a:pt x="444818" y="249555"/>
                  </a:cubicBezTo>
                  <a:cubicBezTo>
                    <a:pt x="444818" y="234315"/>
                    <a:pt x="457200" y="221933"/>
                    <a:pt x="472440" y="221933"/>
                  </a:cubicBezTo>
                  <a:close/>
                  <a:moveTo>
                    <a:pt x="348615" y="277178"/>
                  </a:moveTo>
                  <a:lnTo>
                    <a:pt x="43815" y="277178"/>
                  </a:lnTo>
                  <a:lnTo>
                    <a:pt x="43815" y="221933"/>
                  </a:lnTo>
                  <a:lnTo>
                    <a:pt x="348615" y="221933"/>
                  </a:lnTo>
                  <a:lnTo>
                    <a:pt x="348615" y="277178"/>
                  </a:lnTo>
                  <a:close/>
                  <a:moveTo>
                    <a:pt x="560070" y="40005"/>
                  </a:moveTo>
                  <a:cubicBezTo>
                    <a:pt x="575310" y="40005"/>
                    <a:pt x="587693" y="52388"/>
                    <a:pt x="587693" y="67628"/>
                  </a:cubicBezTo>
                  <a:cubicBezTo>
                    <a:pt x="587693" y="82868"/>
                    <a:pt x="575310" y="95250"/>
                    <a:pt x="560070" y="95250"/>
                  </a:cubicBezTo>
                  <a:cubicBezTo>
                    <a:pt x="544830" y="95250"/>
                    <a:pt x="532448" y="82868"/>
                    <a:pt x="532448" y="67628"/>
                  </a:cubicBezTo>
                  <a:cubicBezTo>
                    <a:pt x="532448" y="52388"/>
                    <a:pt x="544830" y="40005"/>
                    <a:pt x="560070" y="40005"/>
                  </a:cubicBezTo>
                  <a:close/>
                  <a:moveTo>
                    <a:pt x="472440" y="40005"/>
                  </a:moveTo>
                  <a:cubicBezTo>
                    <a:pt x="487680" y="40005"/>
                    <a:pt x="500063" y="52388"/>
                    <a:pt x="500063" y="67628"/>
                  </a:cubicBezTo>
                  <a:cubicBezTo>
                    <a:pt x="500063" y="82868"/>
                    <a:pt x="487680" y="95250"/>
                    <a:pt x="472440" y="95250"/>
                  </a:cubicBezTo>
                  <a:cubicBezTo>
                    <a:pt x="457200" y="95250"/>
                    <a:pt x="444818" y="82868"/>
                    <a:pt x="444818" y="67628"/>
                  </a:cubicBezTo>
                  <a:cubicBezTo>
                    <a:pt x="444818" y="52388"/>
                    <a:pt x="457200" y="40005"/>
                    <a:pt x="472440" y="40005"/>
                  </a:cubicBezTo>
                  <a:close/>
                  <a:moveTo>
                    <a:pt x="43815" y="40005"/>
                  </a:moveTo>
                  <a:lnTo>
                    <a:pt x="348615" y="40005"/>
                  </a:lnTo>
                  <a:lnTo>
                    <a:pt x="348615" y="95250"/>
                  </a:lnTo>
                  <a:lnTo>
                    <a:pt x="43815" y="95250"/>
                  </a:lnTo>
                  <a:lnTo>
                    <a:pt x="43815" y="4000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35B335C-6A2E-B6B0-475A-58D2C2E4F024}"/>
              </a:ext>
            </a:extLst>
          </p:cNvPr>
          <p:cNvGrpSpPr>
            <a:grpSpLocks noChangeAspect="1"/>
          </p:cNvGrpSpPr>
          <p:nvPr/>
        </p:nvGrpSpPr>
        <p:grpSpPr>
          <a:xfrm>
            <a:off x="3446606" y="2420613"/>
            <a:ext cx="936000" cy="936000"/>
            <a:chOff x="4167000" y="2166750"/>
            <a:chExt cx="810000" cy="81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3A84CAC-27B9-FED4-17B1-91163D48FD25}"/>
                </a:ext>
              </a:extLst>
            </p:cNvPr>
            <p:cNvSpPr/>
            <p:nvPr/>
          </p:nvSpPr>
          <p:spPr>
            <a:xfrm>
              <a:off x="4167000" y="2166750"/>
              <a:ext cx="810000" cy="810000"/>
            </a:xfrm>
            <a:custGeom>
              <a:avLst/>
              <a:gdLst>
                <a:gd name="connsiteX0" fmla="*/ 71438 w 800100"/>
                <a:gd name="connsiteY0" fmla="*/ 800100 h 800100"/>
                <a:gd name="connsiteX1" fmla="*/ 0 w 800100"/>
                <a:gd name="connsiteY1" fmla="*/ 728663 h 800100"/>
                <a:gd name="connsiteX2" fmla="*/ 0 w 800100"/>
                <a:gd name="connsiteY2" fmla="*/ 71438 h 800100"/>
                <a:gd name="connsiteX3" fmla="*/ 71438 w 800100"/>
                <a:gd name="connsiteY3" fmla="*/ 0 h 800100"/>
                <a:gd name="connsiteX4" fmla="*/ 728663 w 800100"/>
                <a:gd name="connsiteY4" fmla="*/ 0 h 800100"/>
                <a:gd name="connsiteX5" fmla="*/ 800100 w 800100"/>
                <a:gd name="connsiteY5" fmla="*/ 71438 h 800100"/>
                <a:gd name="connsiteX6" fmla="*/ 800100 w 800100"/>
                <a:gd name="connsiteY6" fmla="*/ 728663 h 800100"/>
                <a:gd name="connsiteX7" fmla="*/ 728663 w 800100"/>
                <a:gd name="connsiteY7" fmla="*/ 800100 h 800100"/>
                <a:gd name="connsiteX8" fmla="*/ 71438 w 800100"/>
                <a:gd name="connsiteY8" fmla="*/ 80010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0" h="800100">
                  <a:moveTo>
                    <a:pt x="71438" y="800100"/>
                  </a:moveTo>
                  <a:cubicBezTo>
                    <a:pt x="32385" y="800100"/>
                    <a:pt x="0" y="767715"/>
                    <a:pt x="0" y="728663"/>
                  </a:cubicBezTo>
                  <a:lnTo>
                    <a:pt x="0" y="71438"/>
                  </a:lnTo>
                  <a:cubicBezTo>
                    <a:pt x="0" y="32385"/>
                    <a:pt x="32385" y="0"/>
                    <a:pt x="71438" y="0"/>
                  </a:cubicBezTo>
                  <a:lnTo>
                    <a:pt x="728663" y="0"/>
                  </a:lnTo>
                  <a:cubicBezTo>
                    <a:pt x="767715" y="0"/>
                    <a:pt x="800100" y="32385"/>
                    <a:pt x="800100" y="71438"/>
                  </a:cubicBezTo>
                  <a:lnTo>
                    <a:pt x="800100" y="728663"/>
                  </a:lnTo>
                  <a:cubicBezTo>
                    <a:pt x="800100" y="767715"/>
                    <a:pt x="767715" y="800100"/>
                    <a:pt x="728663" y="800100"/>
                  </a:cubicBezTo>
                  <a:lnTo>
                    <a:pt x="71438" y="800100"/>
                  </a:lnTo>
                  <a:close/>
                </a:path>
              </a:pathLst>
            </a:custGeom>
            <a:gradFill>
              <a:gsLst>
                <a:gs pos="91200">
                  <a:srgbClr val="414140"/>
                </a:gs>
                <a:gs pos="0">
                  <a:srgbClr val="9D9D9C"/>
                </a:gs>
              </a:gsLst>
              <a:path path="circle">
                <a:fillToRect l="100000" t="100000"/>
              </a:path>
            </a:gradFill>
            <a:ln w="952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Graphic 1">
              <a:extLst>
                <a:ext uri="{FF2B5EF4-FFF2-40B4-BE49-F238E27FC236}">
                  <a16:creationId xmlns:a16="http://schemas.microsoft.com/office/drawing/2014/main" id="{C8DA4EE1-F9D0-AA7C-2254-3D036FC832D6}"/>
                </a:ext>
              </a:extLst>
            </p:cNvPr>
            <p:cNvSpPr/>
            <p:nvPr/>
          </p:nvSpPr>
          <p:spPr>
            <a:xfrm>
              <a:off x="4256246" y="2324100"/>
              <a:ext cx="631507" cy="497205"/>
            </a:xfrm>
            <a:custGeom>
              <a:avLst/>
              <a:gdLst>
                <a:gd name="connsiteX0" fmla="*/ 601028 w 631507"/>
                <a:gd name="connsiteY0" fmla="*/ 136208 h 497205"/>
                <a:gd name="connsiteX1" fmla="*/ 631508 w 631507"/>
                <a:gd name="connsiteY1" fmla="*/ 105728 h 497205"/>
                <a:gd name="connsiteX2" fmla="*/ 631508 w 631507"/>
                <a:gd name="connsiteY2" fmla="*/ 30480 h 497205"/>
                <a:gd name="connsiteX3" fmla="*/ 601028 w 631507"/>
                <a:gd name="connsiteY3" fmla="*/ 0 h 497205"/>
                <a:gd name="connsiteX4" fmla="*/ 30480 w 631507"/>
                <a:gd name="connsiteY4" fmla="*/ 0 h 497205"/>
                <a:gd name="connsiteX5" fmla="*/ 0 w 631507"/>
                <a:gd name="connsiteY5" fmla="*/ 30480 h 497205"/>
                <a:gd name="connsiteX6" fmla="*/ 0 w 631507"/>
                <a:gd name="connsiteY6" fmla="*/ 104775 h 497205"/>
                <a:gd name="connsiteX7" fmla="*/ 30480 w 631507"/>
                <a:gd name="connsiteY7" fmla="*/ 135255 h 497205"/>
                <a:gd name="connsiteX8" fmla="*/ 300990 w 631507"/>
                <a:gd name="connsiteY8" fmla="*/ 135255 h 497205"/>
                <a:gd name="connsiteX9" fmla="*/ 300990 w 631507"/>
                <a:gd name="connsiteY9" fmla="*/ 180975 h 497205"/>
                <a:gd name="connsiteX10" fmla="*/ 30480 w 631507"/>
                <a:gd name="connsiteY10" fmla="*/ 180975 h 497205"/>
                <a:gd name="connsiteX11" fmla="*/ 0 w 631507"/>
                <a:gd name="connsiteY11" fmla="*/ 211455 h 497205"/>
                <a:gd name="connsiteX12" fmla="*/ 0 w 631507"/>
                <a:gd name="connsiteY12" fmla="*/ 285750 h 497205"/>
                <a:gd name="connsiteX13" fmla="*/ 30480 w 631507"/>
                <a:gd name="connsiteY13" fmla="*/ 316230 h 497205"/>
                <a:gd name="connsiteX14" fmla="*/ 300990 w 631507"/>
                <a:gd name="connsiteY14" fmla="*/ 316230 h 497205"/>
                <a:gd name="connsiteX15" fmla="*/ 300990 w 631507"/>
                <a:gd name="connsiteY15" fmla="*/ 361950 h 497205"/>
                <a:gd name="connsiteX16" fmla="*/ 30480 w 631507"/>
                <a:gd name="connsiteY16" fmla="*/ 361950 h 497205"/>
                <a:gd name="connsiteX17" fmla="*/ 0 w 631507"/>
                <a:gd name="connsiteY17" fmla="*/ 392430 h 497205"/>
                <a:gd name="connsiteX18" fmla="*/ 0 w 631507"/>
                <a:gd name="connsiteY18" fmla="*/ 466725 h 497205"/>
                <a:gd name="connsiteX19" fmla="*/ 30480 w 631507"/>
                <a:gd name="connsiteY19" fmla="*/ 497205 h 497205"/>
                <a:gd name="connsiteX20" fmla="*/ 600075 w 631507"/>
                <a:gd name="connsiteY20" fmla="*/ 497205 h 497205"/>
                <a:gd name="connsiteX21" fmla="*/ 630555 w 631507"/>
                <a:gd name="connsiteY21" fmla="*/ 466725 h 497205"/>
                <a:gd name="connsiteX22" fmla="*/ 630555 w 631507"/>
                <a:gd name="connsiteY22" fmla="*/ 392430 h 497205"/>
                <a:gd name="connsiteX23" fmla="*/ 600075 w 631507"/>
                <a:gd name="connsiteY23" fmla="*/ 361950 h 497205"/>
                <a:gd name="connsiteX24" fmla="*/ 329565 w 631507"/>
                <a:gd name="connsiteY24" fmla="*/ 361950 h 497205"/>
                <a:gd name="connsiteX25" fmla="*/ 329565 w 631507"/>
                <a:gd name="connsiteY25" fmla="*/ 316230 h 497205"/>
                <a:gd name="connsiteX26" fmla="*/ 600075 w 631507"/>
                <a:gd name="connsiteY26" fmla="*/ 316230 h 497205"/>
                <a:gd name="connsiteX27" fmla="*/ 630555 w 631507"/>
                <a:gd name="connsiteY27" fmla="*/ 285750 h 497205"/>
                <a:gd name="connsiteX28" fmla="*/ 630555 w 631507"/>
                <a:gd name="connsiteY28" fmla="*/ 211455 h 497205"/>
                <a:gd name="connsiteX29" fmla="*/ 600075 w 631507"/>
                <a:gd name="connsiteY29" fmla="*/ 180975 h 497205"/>
                <a:gd name="connsiteX30" fmla="*/ 329565 w 631507"/>
                <a:gd name="connsiteY30" fmla="*/ 180975 h 497205"/>
                <a:gd name="connsiteX31" fmla="*/ 329565 w 631507"/>
                <a:gd name="connsiteY31" fmla="*/ 135255 h 497205"/>
                <a:gd name="connsiteX32" fmla="*/ 601028 w 631507"/>
                <a:gd name="connsiteY32" fmla="*/ 135255 h 497205"/>
                <a:gd name="connsiteX33" fmla="*/ 560070 w 631507"/>
                <a:gd name="connsiteY33" fmla="*/ 403860 h 497205"/>
                <a:gd name="connsiteX34" fmla="*/ 587693 w 631507"/>
                <a:gd name="connsiteY34" fmla="*/ 431483 h 497205"/>
                <a:gd name="connsiteX35" fmla="*/ 560070 w 631507"/>
                <a:gd name="connsiteY35" fmla="*/ 459105 h 497205"/>
                <a:gd name="connsiteX36" fmla="*/ 532448 w 631507"/>
                <a:gd name="connsiteY36" fmla="*/ 431483 h 497205"/>
                <a:gd name="connsiteX37" fmla="*/ 560070 w 631507"/>
                <a:gd name="connsiteY37" fmla="*/ 403860 h 497205"/>
                <a:gd name="connsiteX38" fmla="*/ 472440 w 631507"/>
                <a:gd name="connsiteY38" fmla="*/ 403860 h 497205"/>
                <a:gd name="connsiteX39" fmla="*/ 500063 w 631507"/>
                <a:gd name="connsiteY39" fmla="*/ 431483 h 497205"/>
                <a:gd name="connsiteX40" fmla="*/ 472440 w 631507"/>
                <a:gd name="connsiteY40" fmla="*/ 459105 h 497205"/>
                <a:gd name="connsiteX41" fmla="*/ 444818 w 631507"/>
                <a:gd name="connsiteY41" fmla="*/ 431483 h 497205"/>
                <a:gd name="connsiteX42" fmla="*/ 472440 w 631507"/>
                <a:gd name="connsiteY42" fmla="*/ 403860 h 497205"/>
                <a:gd name="connsiteX43" fmla="*/ 348615 w 631507"/>
                <a:gd name="connsiteY43" fmla="*/ 459105 h 497205"/>
                <a:gd name="connsiteX44" fmla="*/ 43815 w 631507"/>
                <a:gd name="connsiteY44" fmla="*/ 459105 h 497205"/>
                <a:gd name="connsiteX45" fmla="*/ 43815 w 631507"/>
                <a:gd name="connsiteY45" fmla="*/ 403860 h 497205"/>
                <a:gd name="connsiteX46" fmla="*/ 348615 w 631507"/>
                <a:gd name="connsiteY46" fmla="*/ 403860 h 497205"/>
                <a:gd name="connsiteX47" fmla="*/ 348615 w 631507"/>
                <a:gd name="connsiteY47" fmla="*/ 459105 h 497205"/>
                <a:gd name="connsiteX48" fmla="*/ 560070 w 631507"/>
                <a:gd name="connsiteY48" fmla="*/ 221933 h 497205"/>
                <a:gd name="connsiteX49" fmla="*/ 587693 w 631507"/>
                <a:gd name="connsiteY49" fmla="*/ 249555 h 497205"/>
                <a:gd name="connsiteX50" fmla="*/ 560070 w 631507"/>
                <a:gd name="connsiteY50" fmla="*/ 277178 h 497205"/>
                <a:gd name="connsiteX51" fmla="*/ 532448 w 631507"/>
                <a:gd name="connsiteY51" fmla="*/ 249555 h 497205"/>
                <a:gd name="connsiteX52" fmla="*/ 560070 w 631507"/>
                <a:gd name="connsiteY52" fmla="*/ 221933 h 497205"/>
                <a:gd name="connsiteX53" fmla="*/ 472440 w 631507"/>
                <a:gd name="connsiteY53" fmla="*/ 221933 h 497205"/>
                <a:gd name="connsiteX54" fmla="*/ 500063 w 631507"/>
                <a:gd name="connsiteY54" fmla="*/ 249555 h 497205"/>
                <a:gd name="connsiteX55" fmla="*/ 472440 w 631507"/>
                <a:gd name="connsiteY55" fmla="*/ 277178 h 497205"/>
                <a:gd name="connsiteX56" fmla="*/ 444818 w 631507"/>
                <a:gd name="connsiteY56" fmla="*/ 249555 h 497205"/>
                <a:gd name="connsiteX57" fmla="*/ 472440 w 631507"/>
                <a:gd name="connsiteY57" fmla="*/ 221933 h 497205"/>
                <a:gd name="connsiteX58" fmla="*/ 348615 w 631507"/>
                <a:gd name="connsiteY58" fmla="*/ 277178 h 497205"/>
                <a:gd name="connsiteX59" fmla="*/ 43815 w 631507"/>
                <a:gd name="connsiteY59" fmla="*/ 277178 h 497205"/>
                <a:gd name="connsiteX60" fmla="*/ 43815 w 631507"/>
                <a:gd name="connsiteY60" fmla="*/ 221933 h 497205"/>
                <a:gd name="connsiteX61" fmla="*/ 348615 w 631507"/>
                <a:gd name="connsiteY61" fmla="*/ 221933 h 497205"/>
                <a:gd name="connsiteX62" fmla="*/ 348615 w 631507"/>
                <a:gd name="connsiteY62" fmla="*/ 277178 h 497205"/>
                <a:gd name="connsiteX63" fmla="*/ 560070 w 631507"/>
                <a:gd name="connsiteY63" fmla="*/ 40005 h 497205"/>
                <a:gd name="connsiteX64" fmla="*/ 587693 w 631507"/>
                <a:gd name="connsiteY64" fmla="*/ 67628 h 497205"/>
                <a:gd name="connsiteX65" fmla="*/ 560070 w 631507"/>
                <a:gd name="connsiteY65" fmla="*/ 95250 h 497205"/>
                <a:gd name="connsiteX66" fmla="*/ 532448 w 631507"/>
                <a:gd name="connsiteY66" fmla="*/ 67628 h 497205"/>
                <a:gd name="connsiteX67" fmla="*/ 560070 w 631507"/>
                <a:gd name="connsiteY67" fmla="*/ 40005 h 497205"/>
                <a:gd name="connsiteX68" fmla="*/ 472440 w 631507"/>
                <a:gd name="connsiteY68" fmla="*/ 40005 h 497205"/>
                <a:gd name="connsiteX69" fmla="*/ 500063 w 631507"/>
                <a:gd name="connsiteY69" fmla="*/ 67628 h 497205"/>
                <a:gd name="connsiteX70" fmla="*/ 472440 w 631507"/>
                <a:gd name="connsiteY70" fmla="*/ 95250 h 497205"/>
                <a:gd name="connsiteX71" fmla="*/ 444818 w 631507"/>
                <a:gd name="connsiteY71" fmla="*/ 67628 h 497205"/>
                <a:gd name="connsiteX72" fmla="*/ 472440 w 631507"/>
                <a:gd name="connsiteY72" fmla="*/ 40005 h 497205"/>
                <a:gd name="connsiteX73" fmla="*/ 43815 w 631507"/>
                <a:gd name="connsiteY73" fmla="*/ 40005 h 497205"/>
                <a:gd name="connsiteX74" fmla="*/ 348615 w 631507"/>
                <a:gd name="connsiteY74" fmla="*/ 40005 h 497205"/>
                <a:gd name="connsiteX75" fmla="*/ 348615 w 631507"/>
                <a:gd name="connsiteY75" fmla="*/ 95250 h 497205"/>
                <a:gd name="connsiteX76" fmla="*/ 43815 w 631507"/>
                <a:gd name="connsiteY76" fmla="*/ 95250 h 497205"/>
                <a:gd name="connsiteX77" fmla="*/ 43815 w 631507"/>
                <a:gd name="connsiteY77" fmla="*/ 40005 h 497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31507" h="497205">
                  <a:moveTo>
                    <a:pt x="601028" y="136208"/>
                  </a:moveTo>
                  <a:cubicBezTo>
                    <a:pt x="618173" y="136208"/>
                    <a:pt x="631508" y="122873"/>
                    <a:pt x="631508" y="105728"/>
                  </a:cubicBezTo>
                  <a:lnTo>
                    <a:pt x="631508" y="30480"/>
                  </a:lnTo>
                  <a:cubicBezTo>
                    <a:pt x="631508" y="13335"/>
                    <a:pt x="618173" y="0"/>
                    <a:pt x="601028" y="0"/>
                  </a:cubicBezTo>
                  <a:lnTo>
                    <a:pt x="30480" y="0"/>
                  </a:lnTo>
                  <a:cubicBezTo>
                    <a:pt x="13335" y="0"/>
                    <a:pt x="0" y="13335"/>
                    <a:pt x="0" y="30480"/>
                  </a:cubicBezTo>
                  <a:lnTo>
                    <a:pt x="0" y="104775"/>
                  </a:lnTo>
                  <a:cubicBezTo>
                    <a:pt x="0" y="121920"/>
                    <a:pt x="13335" y="135255"/>
                    <a:pt x="30480" y="135255"/>
                  </a:cubicBezTo>
                  <a:lnTo>
                    <a:pt x="300990" y="135255"/>
                  </a:lnTo>
                  <a:lnTo>
                    <a:pt x="300990" y="180975"/>
                  </a:lnTo>
                  <a:lnTo>
                    <a:pt x="30480" y="180975"/>
                  </a:lnTo>
                  <a:cubicBezTo>
                    <a:pt x="13335" y="180975"/>
                    <a:pt x="0" y="194310"/>
                    <a:pt x="0" y="211455"/>
                  </a:cubicBezTo>
                  <a:lnTo>
                    <a:pt x="0" y="285750"/>
                  </a:lnTo>
                  <a:cubicBezTo>
                    <a:pt x="0" y="302895"/>
                    <a:pt x="13335" y="316230"/>
                    <a:pt x="30480" y="316230"/>
                  </a:cubicBezTo>
                  <a:lnTo>
                    <a:pt x="300990" y="316230"/>
                  </a:lnTo>
                  <a:lnTo>
                    <a:pt x="300990" y="361950"/>
                  </a:lnTo>
                  <a:lnTo>
                    <a:pt x="30480" y="361950"/>
                  </a:lnTo>
                  <a:cubicBezTo>
                    <a:pt x="13335" y="361950"/>
                    <a:pt x="0" y="375285"/>
                    <a:pt x="0" y="392430"/>
                  </a:cubicBezTo>
                  <a:lnTo>
                    <a:pt x="0" y="466725"/>
                  </a:lnTo>
                  <a:cubicBezTo>
                    <a:pt x="0" y="483870"/>
                    <a:pt x="13335" y="497205"/>
                    <a:pt x="30480" y="497205"/>
                  </a:cubicBezTo>
                  <a:lnTo>
                    <a:pt x="600075" y="497205"/>
                  </a:lnTo>
                  <a:cubicBezTo>
                    <a:pt x="617220" y="497205"/>
                    <a:pt x="630555" y="483870"/>
                    <a:pt x="630555" y="466725"/>
                  </a:cubicBezTo>
                  <a:lnTo>
                    <a:pt x="630555" y="392430"/>
                  </a:lnTo>
                  <a:cubicBezTo>
                    <a:pt x="630555" y="375285"/>
                    <a:pt x="617220" y="361950"/>
                    <a:pt x="600075" y="361950"/>
                  </a:cubicBezTo>
                  <a:lnTo>
                    <a:pt x="329565" y="361950"/>
                  </a:lnTo>
                  <a:lnTo>
                    <a:pt x="329565" y="316230"/>
                  </a:lnTo>
                  <a:lnTo>
                    <a:pt x="600075" y="316230"/>
                  </a:lnTo>
                  <a:cubicBezTo>
                    <a:pt x="617220" y="316230"/>
                    <a:pt x="630555" y="302895"/>
                    <a:pt x="630555" y="285750"/>
                  </a:cubicBezTo>
                  <a:lnTo>
                    <a:pt x="630555" y="211455"/>
                  </a:lnTo>
                  <a:cubicBezTo>
                    <a:pt x="630555" y="194310"/>
                    <a:pt x="617220" y="180975"/>
                    <a:pt x="600075" y="180975"/>
                  </a:cubicBezTo>
                  <a:lnTo>
                    <a:pt x="329565" y="180975"/>
                  </a:lnTo>
                  <a:lnTo>
                    <a:pt x="329565" y="135255"/>
                  </a:lnTo>
                  <a:lnTo>
                    <a:pt x="601028" y="135255"/>
                  </a:lnTo>
                  <a:close/>
                  <a:moveTo>
                    <a:pt x="560070" y="403860"/>
                  </a:moveTo>
                  <a:cubicBezTo>
                    <a:pt x="575310" y="403860"/>
                    <a:pt x="587693" y="416243"/>
                    <a:pt x="587693" y="431483"/>
                  </a:cubicBezTo>
                  <a:cubicBezTo>
                    <a:pt x="587693" y="446723"/>
                    <a:pt x="575310" y="459105"/>
                    <a:pt x="560070" y="459105"/>
                  </a:cubicBezTo>
                  <a:cubicBezTo>
                    <a:pt x="544830" y="459105"/>
                    <a:pt x="532448" y="446723"/>
                    <a:pt x="532448" y="431483"/>
                  </a:cubicBezTo>
                  <a:cubicBezTo>
                    <a:pt x="532448" y="416243"/>
                    <a:pt x="544830" y="403860"/>
                    <a:pt x="560070" y="403860"/>
                  </a:cubicBezTo>
                  <a:close/>
                  <a:moveTo>
                    <a:pt x="472440" y="403860"/>
                  </a:moveTo>
                  <a:cubicBezTo>
                    <a:pt x="487680" y="403860"/>
                    <a:pt x="500063" y="416243"/>
                    <a:pt x="500063" y="431483"/>
                  </a:cubicBezTo>
                  <a:cubicBezTo>
                    <a:pt x="500063" y="446723"/>
                    <a:pt x="487680" y="459105"/>
                    <a:pt x="472440" y="459105"/>
                  </a:cubicBezTo>
                  <a:cubicBezTo>
                    <a:pt x="457200" y="459105"/>
                    <a:pt x="444818" y="446723"/>
                    <a:pt x="444818" y="431483"/>
                  </a:cubicBezTo>
                  <a:cubicBezTo>
                    <a:pt x="444818" y="416243"/>
                    <a:pt x="457200" y="403860"/>
                    <a:pt x="472440" y="403860"/>
                  </a:cubicBezTo>
                  <a:close/>
                  <a:moveTo>
                    <a:pt x="348615" y="459105"/>
                  </a:moveTo>
                  <a:lnTo>
                    <a:pt x="43815" y="459105"/>
                  </a:lnTo>
                  <a:lnTo>
                    <a:pt x="43815" y="403860"/>
                  </a:lnTo>
                  <a:lnTo>
                    <a:pt x="348615" y="403860"/>
                  </a:lnTo>
                  <a:lnTo>
                    <a:pt x="348615" y="459105"/>
                  </a:lnTo>
                  <a:close/>
                  <a:moveTo>
                    <a:pt x="560070" y="221933"/>
                  </a:moveTo>
                  <a:cubicBezTo>
                    <a:pt x="575310" y="221933"/>
                    <a:pt x="587693" y="234315"/>
                    <a:pt x="587693" y="249555"/>
                  </a:cubicBezTo>
                  <a:cubicBezTo>
                    <a:pt x="587693" y="264795"/>
                    <a:pt x="575310" y="277178"/>
                    <a:pt x="560070" y="277178"/>
                  </a:cubicBezTo>
                  <a:cubicBezTo>
                    <a:pt x="544830" y="277178"/>
                    <a:pt x="532448" y="264795"/>
                    <a:pt x="532448" y="249555"/>
                  </a:cubicBezTo>
                  <a:cubicBezTo>
                    <a:pt x="532448" y="234315"/>
                    <a:pt x="544830" y="221933"/>
                    <a:pt x="560070" y="221933"/>
                  </a:cubicBezTo>
                  <a:close/>
                  <a:moveTo>
                    <a:pt x="472440" y="221933"/>
                  </a:moveTo>
                  <a:cubicBezTo>
                    <a:pt x="487680" y="221933"/>
                    <a:pt x="500063" y="234315"/>
                    <a:pt x="500063" y="249555"/>
                  </a:cubicBezTo>
                  <a:cubicBezTo>
                    <a:pt x="500063" y="264795"/>
                    <a:pt x="487680" y="277178"/>
                    <a:pt x="472440" y="277178"/>
                  </a:cubicBezTo>
                  <a:cubicBezTo>
                    <a:pt x="457200" y="277178"/>
                    <a:pt x="444818" y="264795"/>
                    <a:pt x="444818" y="249555"/>
                  </a:cubicBezTo>
                  <a:cubicBezTo>
                    <a:pt x="444818" y="234315"/>
                    <a:pt x="457200" y="221933"/>
                    <a:pt x="472440" y="221933"/>
                  </a:cubicBezTo>
                  <a:close/>
                  <a:moveTo>
                    <a:pt x="348615" y="277178"/>
                  </a:moveTo>
                  <a:lnTo>
                    <a:pt x="43815" y="277178"/>
                  </a:lnTo>
                  <a:lnTo>
                    <a:pt x="43815" y="221933"/>
                  </a:lnTo>
                  <a:lnTo>
                    <a:pt x="348615" y="221933"/>
                  </a:lnTo>
                  <a:lnTo>
                    <a:pt x="348615" y="277178"/>
                  </a:lnTo>
                  <a:close/>
                  <a:moveTo>
                    <a:pt x="560070" y="40005"/>
                  </a:moveTo>
                  <a:cubicBezTo>
                    <a:pt x="575310" y="40005"/>
                    <a:pt x="587693" y="52388"/>
                    <a:pt x="587693" y="67628"/>
                  </a:cubicBezTo>
                  <a:cubicBezTo>
                    <a:pt x="587693" y="82868"/>
                    <a:pt x="575310" y="95250"/>
                    <a:pt x="560070" y="95250"/>
                  </a:cubicBezTo>
                  <a:cubicBezTo>
                    <a:pt x="544830" y="95250"/>
                    <a:pt x="532448" y="82868"/>
                    <a:pt x="532448" y="67628"/>
                  </a:cubicBezTo>
                  <a:cubicBezTo>
                    <a:pt x="532448" y="52388"/>
                    <a:pt x="544830" y="40005"/>
                    <a:pt x="560070" y="40005"/>
                  </a:cubicBezTo>
                  <a:close/>
                  <a:moveTo>
                    <a:pt x="472440" y="40005"/>
                  </a:moveTo>
                  <a:cubicBezTo>
                    <a:pt x="487680" y="40005"/>
                    <a:pt x="500063" y="52388"/>
                    <a:pt x="500063" y="67628"/>
                  </a:cubicBezTo>
                  <a:cubicBezTo>
                    <a:pt x="500063" y="82868"/>
                    <a:pt x="487680" y="95250"/>
                    <a:pt x="472440" y="95250"/>
                  </a:cubicBezTo>
                  <a:cubicBezTo>
                    <a:pt x="457200" y="95250"/>
                    <a:pt x="444818" y="82868"/>
                    <a:pt x="444818" y="67628"/>
                  </a:cubicBezTo>
                  <a:cubicBezTo>
                    <a:pt x="444818" y="52388"/>
                    <a:pt x="457200" y="40005"/>
                    <a:pt x="472440" y="40005"/>
                  </a:cubicBezTo>
                  <a:close/>
                  <a:moveTo>
                    <a:pt x="43815" y="40005"/>
                  </a:moveTo>
                  <a:lnTo>
                    <a:pt x="348615" y="40005"/>
                  </a:lnTo>
                  <a:lnTo>
                    <a:pt x="348615" y="95250"/>
                  </a:lnTo>
                  <a:lnTo>
                    <a:pt x="43815" y="95250"/>
                  </a:lnTo>
                  <a:lnTo>
                    <a:pt x="43815" y="4000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D536F47-1B76-4B35-B376-AC582523F911}"/>
              </a:ext>
            </a:extLst>
          </p:cNvPr>
          <p:cNvGrpSpPr>
            <a:grpSpLocks noChangeAspect="1"/>
          </p:cNvGrpSpPr>
          <p:nvPr/>
        </p:nvGrpSpPr>
        <p:grpSpPr>
          <a:xfrm>
            <a:off x="3184865" y="2798801"/>
            <a:ext cx="936000" cy="936000"/>
            <a:chOff x="4167000" y="2166750"/>
            <a:chExt cx="810000" cy="81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F988372-408F-29EF-85DE-28F646567333}"/>
                </a:ext>
              </a:extLst>
            </p:cNvPr>
            <p:cNvSpPr/>
            <p:nvPr/>
          </p:nvSpPr>
          <p:spPr>
            <a:xfrm>
              <a:off x="4167000" y="2166750"/>
              <a:ext cx="810000" cy="810000"/>
            </a:xfrm>
            <a:custGeom>
              <a:avLst/>
              <a:gdLst>
                <a:gd name="connsiteX0" fmla="*/ 71438 w 800100"/>
                <a:gd name="connsiteY0" fmla="*/ 800100 h 800100"/>
                <a:gd name="connsiteX1" fmla="*/ 0 w 800100"/>
                <a:gd name="connsiteY1" fmla="*/ 728663 h 800100"/>
                <a:gd name="connsiteX2" fmla="*/ 0 w 800100"/>
                <a:gd name="connsiteY2" fmla="*/ 71438 h 800100"/>
                <a:gd name="connsiteX3" fmla="*/ 71438 w 800100"/>
                <a:gd name="connsiteY3" fmla="*/ 0 h 800100"/>
                <a:gd name="connsiteX4" fmla="*/ 728663 w 800100"/>
                <a:gd name="connsiteY4" fmla="*/ 0 h 800100"/>
                <a:gd name="connsiteX5" fmla="*/ 800100 w 800100"/>
                <a:gd name="connsiteY5" fmla="*/ 71438 h 800100"/>
                <a:gd name="connsiteX6" fmla="*/ 800100 w 800100"/>
                <a:gd name="connsiteY6" fmla="*/ 728663 h 800100"/>
                <a:gd name="connsiteX7" fmla="*/ 728663 w 800100"/>
                <a:gd name="connsiteY7" fmla="*/ 800100 h 800100"/>
                <a:gd name="connsiteX8" fmla="*/ 71438 w 800100"/>
                <a:gd name="connsiteY8" fmla="*/ 80010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0" h="800100">
                  <a:moveTo>
                    <a:pt x="71438" y="800100"/>
                  </a:moveTo>
                  <a:cubicBezTo>
                    <a:pt x="32385" y="800100"/>
                    <a:pt x="0" y="767715"/>
                    <a:pt x="0" y="728663"/>
                  </a:cubicBezTo>
                  <a:lnTo>
                    <a:pt x="0" y="71438"/>
                  </a:lnTo>
                  <a:cubicBezTo>
                    <a:pt x="0" y="32385"/>
                    <a:pt x="32385" y="0"/>
                    <a:pt x="71438" y="0"/>
                  </a:cubicBezTo>
                  <a:lnTo>
                    <a:pt x="728663" y="0"/>
                  </a:lnTo>
                  <a:cubicBezTo>
                    <a:pt x="767715" y="0"/>
                    <a:pt x="800100" y="32385"/>
                    <a:pt x="800100" y="71438"/>
                  </a:cubicBezTo>
                  <a:lnTo>
                    <a:pt x="800100" y="728663"/>
                  </a:lnTo>
                  <a:cubicBezTo>
                    <a:pt x="800100" y="767715"/>
                    <a:pt x="767715" y="800100"/>
                    <a:pt x="728663" y="800100"/>
                  </a:cubicBezTo>
                  <a:lnTo>
                    <a:pt x="71438" y="800100"/>
                  </a:lnTo>
                  <a:close/>
                </a:path>
              </a:pathLst>
            </a:custGeom>
            <a:gradFill>
              <a:gsLst>
                <a:gs pos="91200">
                  <a:srgbClr val="414140"/>
                </a:gs>
                <a:gs pos="0">
                  <a:srgbClr val="9D9D9C"/>
                </a:gs>
              </a:gsLst>
              <a:path path="circle">
                <a:fillToRect l="100000" t="100000"/>
              </a:path>
            </a:gradFill>
            <a:ln w="952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Graphic 1">
              <a:extLst>
                <a:ext uri="{FF2B5EF4-FFF2-40B4-BE49-F238E27FC236}">
                  <a16:creationId xmlns:a16="http://schemas.microsoft.com/office/drawing/2014/main" id="{81B9CA89-F77D-AAA9-5A77-4124CB995E49}"/>
                </a:ext>
              </a:extLst>
            </p:cNvPr>
            <p:cNvSpPr/>
            <p:nvPr/>
          </p:nvSpPr>
          <p:spPr>
            <a:xfrm>
              <a:off x="4256246" y="2324100"/>
              <a:ext cx="631507" cy="497205"/>
            </a:xfrm>
            <a:custGeom>
              <a:avLst/>
              <a:gdLst>
                <a:gd name="connsiteX0" fmla="*/ 601028 w 631507"/>
                <a:gd name="connsiteY0" fmla="*/ 136208 h 497205"/>
                <a:gd name="connsiteX1" fmla="*/ 631508 w 631507"/>
                <a:gd name="connsiteY1" fmla="*/ 105728 h 497205"/>
                <a:gd name="connsiteX2" fmla="*/ 631508 w 631507"/>
                <a:gd name="connsiteY2" fmla="*/ 30480 h 497205"/>
                <a:gd name="connsiteX3" fmla="*/ 601028 w 631507"/>
                <a:gd name="connsiteY3" fmla="*/ 0 h 497205"/>
                <a:gd name="connsiteX4" fmla="*/ 30480 w 631507"/>
                <a:gd name="connsiteY4" fmla="*/ 0 h 497205"/>
                <a:gd name="connsiteX5" fmla="*/ 0 w 631507"/>
                <a:gd name="connsiteY5" fmla="*/ 30480 h 497205"/>
                <a:gd name="connsiteX6" fmla="*/ 0 w 631507"/>
                <a:gd name="connsiteY6" fmla="*/ 104775 h 497205"/>
                <a:gd name="connsiteX7" fmla="*/ 30480 w 631507"/>
                <a:gd name="connsiteY7" fmla="*/ 135255 h 497205"/>
                <a:gd name="connsiteX8" fmla="*/ 300990 w 631507"/>
                <a:gd name="connsiteY8" fmla="*/ 135255 h 497205"/>
                <a:gd name="connsiteX9" fmla="*/ 300990 w 631507"/>
                <a:gd name="connsiteY9" fmla="*/ 180975 h 497205"/>
                <a:gd name="connsiteX10" fmla="*/ 30480 w 631507"/>
                <a:gd name="connsiteY10" fmla="*/ 180975 h 497205"/>
                <a:gd name="connsiteX11" fmla="*/ 0 w 631507"/>
                <a:gd name="connsiteY11" fmla="*/ 211455 h 497205"/>
                <a:gd name="connsiteX12" fmla="*/ 0 w 631507"/>
                <a:gd name="connsiteY12" fmla="*/ 285750 h 497205"/>
                <a:gd name="connsiteX13" fmla="*/ 30480 w 631507"/>
                <a:gd name="connsiteY13" fmla="*/ 316230 h 497205"/>
                <a:gd name="connsiteX14" fmla="*/ 300990 w 631507"/>
                <a:gd name="connsiteY14" fmla="*/ 316230 h 497205"/>
                <a:gd name="connsiteX15" fmla="*/ 300990 w 631507"/>
                <a:gd name="connsiteY15" fmla="*/ 361950 h 497205"/>
                <a:gd name="connsiteX16" fmla="*/ 30480 w 631507"/>
                <a:gd name="connsiteY16" fmla="*/ 361950 h 497205"/>
                <a:gd name="connsiteX17" fmla="*/ 0 w 631507"/>
                <a:gd name="connsiteY17" fmla="*/ 392430 h 497205"/>
                <a:gd name="connsiteX18" fmla="*/ 0 w 631507"/>
                <a:gd name="connsiteY18" fmla="*/ 466725 h 497205"/>
                <a:gd name="connsiteX19" fmla="*/ 30480 w 631507"/>
                <a:gd name="connsiteY19" fmla="*/ 497205 h 497205"/>
                <a:gd name="connsiteX20" fmla="*/ 600075 w 631507"/>
                <a:gd name="connsiteY20" fmla="*/ 497205 h 497205"/>
                <a:gd name="connsiteX21" fmla="*/ 630555 w 631507"/>
                <a:gd name="connsiteY21" fmla="*/ 466725 h 497205"/>
                <a:gd name="connsiteX22" fmla="*/ 630555 w 631507"/>
                <a:gd name="connsiteY22" fmla="*/ 392430 h 497205"/>
                <a:gd name="connsiteX23" fmla="*/ 600075 w 631507"/>
                <a:gd name="connsiteY23" fmla="*/ 361950 h 497205"/>
                <a:gd name="connsiteX24" fmla="*/ 329565 w 631507"/>
                <a:gd name="connsiteY24" fmla="*/ 361950 h 497205"/>
                <a:gd name="connsiteX25" fmla="*/ 329565 w 631507"/>
                <a:gd name="connsiteY25" fmla="*/ 316230 h 497205"/>
                <a:gd name="connsiteX26" fmla="*/ 600075 w 631507"/>
                <a:gd name="connsiteY26" fmla="*/ 316230 h 497205"/>
                <a:gd name="connsiteX27" fmla="*/ 630555 w 631507"/>
                <a:gd name="connsiteY27" fmla="*/ 285750 h 497205"/>
                <a:gd name="connsiteX28" fmla="*/ 630555 w 631507"/>
                <a:gd name="connsiteY28" fmla="*/ 211455 h 497205"/>
                <a:gd name="connsiteX29" fmla="*/ 600075 w 631507"/>
                <a:gd name="connsiteY29" fmla="*/ 180975 h 497205"/>
                <a:gd name="connsiteX30" fmla="*/ 329565 w 631507"/>
                <a:gd name="connsiteY30" fmla="*/ 180975 h 497205"/>
                <a:gd name="connsiteX31" fmla="*/ 329565 w 631507"/>
                <a:gd name="connsiteY31" fmla="*/ 135255 h 497205"/>
                <a:gd name="connsiteX32" fmla="*/ 601028 w 631507"/>
                <a:gd name="connsiteY32" fmla="*/ 135255 h 497205"/>
                <a:gd name="connsiteX33" fmla="*/ 560070 w 631507"/>
                <a:gd name="connsiteY33" fmla="*/ 403860 h 497205"/>
                <a:gd name="connsiteX34" fmla="*/ 587693 w 631507"/>
                <a:gd name="connsiteY34" fmla="*/ 431483 h 497205"/>
                <a:gd name="connsiteX35" fmla="*/ 560070 w 631507"/>
                <a:gd name="connsiteY35" fmla="*/ 459105 h 497205"/>
                <a:gd name="connsiteX36" fmla="*/ 532448 w 631507"/>
                <a:gd name="connsiteY36" fmla="*/ 431483 h 497205"/>
                <a:gd name="connsiteX37" fmla="*/ 560070 w 631507"/>
                <a:gd name="connsiteY37" fmla="*/ 403860 h 497205"/>
                <a:gd name="connsiteX38" fmla="*/ 472440 w 631507"/>
                <a:gd name="connsiteY38" fmla="*/ 403860 h 497205"/>
                <a:gd name="connsiteX39" fmla="*/ 500063 w 631507"/>
                <a:gd name="connsiteY39" fmla="*/ 431483 h 497205"/>
                <a:gd name="connsiteX40" fmla="*/ 472440 w 631507"/>
                <a:gd name="connsiteY40" fmla="*/ 459105 h 497205"/>
                <a:gd name="connsiteX41" fmla="*/ 444818 w 631507"/>
                <a:gd name="connsiteY41" fmla="*/ 431483 h 497205"/>
                <a:gd name="connsiteX42" fmla="*/ 472440 w 631507"/>
                <a:gd name="connsiteY42" fmla="*/ 403860 h 497205"/>
                <a:gd name="connsiteX43" fmla="*/ 348615 w 631507"/>
                <a:gd name="connsiteY43" fmla="*/ 459105 h 497205"/>
                <a:gd name="connsiteX44" fmla="*/ 43815 w 631507"/>
                <a:gd name="connsiteY44" fmla="*/ 459105 h 497205"/>
                <a:gd name="connsiteX45" fmla="*/ 43815 w 631507"/>
                <a:gd name="connsiteY45" fmla="*/ 403860 h 497205"/>
                <a:gd name="connsiteX46" fmla="*/ 348615 w 631507"/>
                <a:gd name="connsiteY46" fmla="*/ 403860 h 497205"/>
                <a:gd name="connsiteX47" fmla="*/ 348615 w 631507"/>
                <a:gd name="connsiteY47" fmla="*/ 459105 h 497205"/>
                <a:gd name="connsiteX48" fmla="*/ 560070 w 631507"/>
                <a:gd name="connsiteY48" fmla="*/ 221933 h 497205"/>
                <a:gd name="connsiteX49" fmla="*/ 587693 w 631507"/>
                <a:gd name="connsiteY49" fmla="*/ 249555 h 497205"/>
                <a:gd name="connsiteX50" fmla="*/ 560070 w 631507"/>
                <a:gd name="connsiteY50" fmla="*/ 277178 h 497205"/>
                <a:gd name="connsiteX51" fmla="*/ 532448 w 631507"/>
                <a:gd name="connsiteY51" fmla="*/ 249555 h 497205"/>
                <a:gd name="connsiteX52" fmla="*/ 560070 w 631507"/>
                <a:gd name="connsiteY52" fmla="*/ 221933 h 497205"/>
                <a:gd name="connsiteX53" fmla="*/ 472440 w 631507"/>
                <a:gd name="connsiteY53" fmla="*/ 221933 h 497205"/>
                <a:gd name="connsiteX54" fmla="*/ 500063 w 631507"/>
                <a:gd name="connsiteY54" fmla="*/ 249555 h 497205"/>
                <a:gd name="connsiteX55" fmla="*/ 472440 w 631507"/>
                <a:gd name="connsiteY55" fmla="*/ 277178 h 497205"/>
                <a:gd name="connsiteX56" fmla="*/ 444818 w 631507"/>
                <a:gd name="connsiteY56" fmla="*/ 249555 h 497205"/>
                <a:gd name="connsiteX57" fmla="*/ 472440 w 631507"/>
                <a:gd name="connsiteY57" fmla="*/ 221933 h 497205"/>
                <a:gd name="connsiteX58" fmla="*/ 348615 w 631507"/>
                <a:gd name="connsiteY58" fmla="*/ 277178 h 497205"/>
                <a:gd name="connsiteX59" fmla="*/ 43815 w 631507"/>
                <a:gd name="connsiteY59" fmla="*/ 277178 h 497205"/>
                <a:gd name="connsiteX60" fmla="*/ 43815 w 631507"/>
                <a:gd name="connsiteY60" fmla="*/ 221933 h 497205"/>
                <a:gd name="connsiteX61" fmla="*/ 348615 w 631507"/>
                <a:gd name="connsiteY61" fmla="*/ 221933 h 497205"/>
                <a:gd name="connsiteX62" fmla="*/ 348615 w 631507"/>
                <a:gd name="connsiteY62" fmla="*/ 277178 h 497205"/>
                <a:gd name="connsiteX63" fmla="*/ 560070 w 631507"/>
                <a:gd name="connsiteY63" fmla="*/ 40005 h 497205"/>
                <a:gd name="connsiteX64" fmla="*/ 587693 w 631507"/>
                <a:gd name="connsiteY64" fmla="*/ 67628 h 497205"/>
                <a:gd name="connsiteX65" fmla="*/ 560070 w 631507"/>
                <a:gd name="connsiteY65" fmla="*/ 95250 h 497205"/>
                <a:gd name="connsiteX66" fmla="*/ 532448 w 631507"/>
                <a:gd name="connsiteY66" fmla="*/ 67628 h 497205"/>
                <a:gd name="connsiteX67" fmla="*/ 560070 w 631507"/>
                <a:gd name="connsiteY67" fmla="*/ 40005 h 497205"/>
                <a:gd name="connsiteX68" fmla="*/ 472440 w 631507"/>
                <a:gd name="connsiteY68" fmla="*/ 40005 h 497205"/>
                <a:gd name="connsiteX69" fmla="*/ 500063 w 631507"/>
                <a:gd name="connsiteY69" fmla="*/ 67628 h 497205"/>
                <a:gd name="connsiteX70" fmla="*/ 472440 w 631507"/>
                <a:gd name="connsiteY70" fmla="*/ 95250 h 497205"/>
                <a:gd name="connsiteX71" fmla="*/ 444818 w 631507"/>
                <a:gd name="connsiteY71" fmla="*/ 67628 h 497205"/>
                <a:gd name="connsiteX72" fmla="*/ 472440 w 631507"/>
                <a:gd name="connsiteY72" fmla="*/ 40005 h 497205"/>
                <a:gd name="connsiteX73" fmla="*/ 43815 w 631507"/>
                <a:gd name="connsiteY73" fmla="*/ 40005 h 497205"/>
                <a:gd name="connsiteX74" fmla="*/ 348615 w 631507"/>
                <a:gd name="connsiteY74" fmla="*/ 40005 h 497205"/>
                <a:gd name="connsiteX75" fmla="*/ 348615 w 631507"/>
                <a:gd name="connsiteY75" fmla="*/ 95250 h 497205"/>
                <a:gd name="connsiteX76" fmla="*/ 43815 w 631507"/>
                <a:gd name="connsiteY76" fmla="*/ 95250 h 497205"/>
                <a:gd name="connsiteX77" fmla="*/ 43815 w 631507"/>
                <a:gd name="connsiteY77" fmla="*/ 40005 h 497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31507" h="497205">
                  <a:moveTo>
                    <a:pt x="601028" y="136208"/>
                  </a:moveTo>
                  <a:cubicBezTo>
                    <a:pt x="618173" y="136208"/>
                    <a:pt x="631508" y="122873"/>
                    <a:pt x="631508" y="105728"/>
                  </a:cubicBezTo>
                  <a:lnTo>
                    <a:pt x="631508" y="30480"/>
                  </a:lnTo>
                  <a:cubicBezTo>
                    <a:pt x="631508" y="13335"/>
                    <a:pt x="618173" y="0"/>
                    <a:pt x="601028" y="0"/>
                  </a:cubicBezTo>
                  <a:lnTo>
                    <a:pt x="30480" y="0"/>
                  </a:lnTo>
                  <a:cubicBezTo>
                    <a:pt x="13335" y="0"/>
                    <a:pt x="0" y="13335"/>
                    <a:pt x="0" y="30480"/>
                  </a:cubicBezTo>
                  <a:lnTo>
                    <a:pt x="0" y="104775"/>
                  </a:lnTo>
                  <a:cubicBezTo>
                    <a:pt x="0" y="121920"/>
                    <a:pt x="13335" y="135255"/>
                    <a:pt x="30480" y="135255"/>
                  </a:cubicBezTo>
                  <a:lnTo>
                    <a:pt x="300990" y="135255"/>
                  </a:lnTo>
                  <a:lnTo>
                    <a:pt x="300990" y="180975"/>
                  </a:lnTo>
                  <a:lnTo>
                    <a:pt x="30480" y="180975"/>
                  </a:lnTo>
                  <a:cubicBezTo>
                    <a:pt x="13335" y="180975"/>
                    <a:pt x="0" y="194310"/>
                    <a:pt x="0" y="211455"/>
                  </a:cubicBezTo>
                  <a:lnTo>
                    <a:pt x="0" y="285750"/>
                  </a:lnTo>
                  <a:cubicBezTo>
                    <a:pt x="0" y="302895"/>
                    <a:pt x="13335" y="316230"/>
                    <a:pt x="30480" y="316230"/>
                  </a:cubicBezTo>
                  <a:lnTo>
                    <a:pt x="300990" y="316230"/>
                  </a:lnTo>
                  <a:lnTo>
                    <a:pt x="300990" y="361950"/>
                  </a:lnTo>
                  <a:lnTo>
                    <a:pt x="30480" y="361950"/>
                  </a:lnTo>
                  <a:cubicBezTo>
                    <a:pt x="13335" y="361950"/>
                    <a:pt x="0" y="375285"/>
                    <a:pt x="0" y="392430"/>
                  </a:cubicBezTo>
                  <a:lnTo>
                    <a:pt x="0" y="466725"/>
                  </a:lnTo>
                  <a:cubicBezTo>
                    <a:pt x="0" y="483870"/>
                    <a:pt x="13335" y="497205"/>
                    <a:pt x="30480" y="497205"/>
                  </a:cubicBezTo>
                  <a:lnTo>
                    <a:pt x="600075" y="497205"/>
                  </a:lnTo>
                  <a:cubicBezTo>
                    <a:pt x="617220" y="497205"/>
                    <a:pt x="630555" y="483870"/>
                    <a:pt x="630555" y="466725"/>
                  </a:cubicBezTo>
                  <a:lnTo>
                    <a:pt x="630555" y="392430"/>
                  </a:lnTo>
                  <a:cubicBezTo>
                    <a:pt x="630555" y="375285"/>
                    <a:pt x="617220" y="361950"/>
                    <a:pt x="600075" y="361950"/>
                  </a:cubicBezTo>
                  <a:lnTo>
                    <a:pt x="329565" y="361950"/>
                  </a:lnTo>
                  <a:lnTo>
                    <a:pt x="329565" y="316230"/>
                  </a:lnTo>
                  <a:lnTo>
                    <a:pt x="600075" y="316230"/>
                  </a:lnTo>
                  <a:cubicBezTo>
                    <a:pt x="617220" y="316230"/>
                    <a:pt x="630555" y="302895"/>
                    <a:pt x="630555" y="285750"/>
                  </a:cubicBezTo>
                  <a:lnTo>
                    <a:pt x="630555" y="211455"/>
                  </a:lnTo>
                  <a:cubicBezTo>
                    <a:pt x="630555" y="194310"/>
                    <a:pt x="617220" y="180975"/>
                    <a:pt x="600075" y="180975"/>
                  </a:cubicBezTo>
                  <a:lnTo>
                    <a:pt x="329565" y="180975"/>
                  </a:lnTo>
                  <a:lnTo>
                    <a:pt x="329565" y="135255"/>
                  </a:lnTo>
                  <a:lnTo>
                    <a:pt x="601028" y="135255"/>
                  </a:lnTo>
                  <a:close/>
                  <a:moveTo>
                    <a:pt x="560070" y="403860"/>
                  </a:moveTo>
                  <a:cubicBezTo>
                    <a:pt x="575310" y="403860"/>
                    <a:pt x="587693" y="416243"/>
                    <a:pt x="587693" y="431483"/>
                  </a:cubicBezTo>
                  <a:cubicBezTo>
                    <a:pt x="587693" y="446723"/>
                    <a:pt x="575310" y="459105"/>
                    <a:pt x="560070" y="459105"/>
                  </a:cubicBezTo>
                  <a:cubicBezTo>
                    <a:pt x="544830" y="459105"/>
                    <a:pt x="532448" y="446723"/>
                    <a:pt x="532448" y="431483"/>
                  </a:cubicBezTo>
                  <a:cubicBezTo>
                    <a:pt x="532448" y="416243"/>
                    <a:pt x="544830" y="403860"/>
                    <a:pt x="560070" y="403860"/>
                  </a:cubicBezTo>
                  <a:close/>
                  <a:moveTo>
                    <a:pt x="472440" y="403860"/>
                  </a:moveTo>
                  <a:cubicBezTo>
                    <a:pt x="487680" y="403860"/>
                    <a:pt x="500063" y="416243"/>
                    <a:pt x="500063" y="431483"/>
                  </a:cubicBezTo>
                  <a:cubicBezTo>
                    <a:pt x="500063" y="446723"/>
                    <a:pt x="487680" y="459105"/>
                    <a:pt x="472440" y="459105"/>
                  </a:cubicBezTo>
                  <a:cubicBezTo>
                    <a:pt x="457200" y="459105"/>
                    <a:pt x="444818" y="446723"/>
                    <a:pt x="444818" y="431483"/>
                  </a:cubicBezTo>
                  <a:cubicBezTo>
                    <a:pt x="444818" y="416243"/>
                    <a:pt x="457200" y="403860"/>
                    <a:pt x="472440" y="403860"/>
                  </a:cubicBezTo>
                  <a:close/>
                  <a:moveTo>
                    <a:pt x="348615" y="459105"/>
                  </a:moveTo>
                  <a:lnTo>
                    <a:pt x="43815" y="459105"/>
                  </a:lnTo>
                  <a:lnTo>
                    <a:pt x="43815" y="403860"/>
                  </a:lnTo>
                  <a:lnTo>
                    <a:pt x="348615" y="403860"/>
                  </a:lnTo>
                  <a:lnTo>
                    <a:pt x="348615" y="459105"/>
                  </a:lnTo>
                  <a:close/>
                  <a:moveTo>
                    <a:pt x="560070" y="221933"/>
                  </a:moveTo>
                  <a:cubicBezTo>
                    <a:pt x="575310" y="221933"/>
                    <a:pt x="587693" y="234315"/>
                    <a:pt x="587693" y="249555"/>
                  </a:cubicBezTo>
                  <a:cubicBezTo>
                    <a:pt x="587693" y="264795"/>
                    <a:pt x="575310" y="277178"/>
                    <a:pt x="560070" y="277178"/>
                  </a:cubicBezTo>
                  <a:cubicBezTo>
                    <a:pt x="544830" y="277178"/>
                    <a:pt x="532448" y="264795"/>
                    <a:pt x="532448" y="249555"/>
                  </a:cubicBezTo>
                  <a:cubicBezTo>
                    <a:pt x="532448" y="234315"/>
                    <a:pt x="544830" y="221933"/>
                    <a:pt x="560070" y="221933"/>
                  </a:cubicBezTo>
                  <a:close/>
                  <a:moveTo>
                    <a:pt x="472440" y="221933"/>
                  </a:moveTo>
                  <a:cubicBezTo>
                    <a:pt x="487680" y="221933"/>
                    <a:pt x="500063" y="234315"/>
                    <a:pt x="500063" y="249555"/>
                  </a:cubicBezTo>
                  <a:cubicBezTo>
                    <a:pt x="500063" y="264795"/>
                    <a:pt x="487680" y="277178"/>
                    <a:pt x="472440" y="277178"/>
                  </a:cubicBezTo>
                  <a:cubicBezTo>
                    <a:pt x="457200" y="277178"/>
                    <a:pt x="444818" y="264795"/>
                    <a:pt x="444818" y="249555"/>
                  </a:cubicBezTo>
                  <a:cubicBezTo>
                    <a:pt x="444818" y="234315"/>
                    <a:pt x="457200" y="221933"/>
                    <a:pt x="472440" y="221933"/>
                  </a:cubicBezTo>
                  <a:close/>
                  <a:moveTo>
                    <a:pt x="348615" y="277178"/>
                  </a:moveTo>
                  <a:lnTo>
                    <a:pt x="43815" y="277178"/>
                  </a:lnTo>
                  <a:lnTo>
                    <a:pt x="43815" y="221933"/>
                  </a:lnTo>
                  <a:lnTo>
                    <a:pt x="348615" y="221933"/>
                  </a:lnTo>
                  <a:lnTo>
                    <a:pt x="348615" y="277178"/>
                  </a:lnTo>
                  <a:close/>
                  <a:moveTo>
                    <a:pt x="560070" y="40005"/>
                  </a:moveTo>
                  <a:cubicBezTo>
                    <a:pt x="575310" y="40005"/>
                    <a:pt x="587693" y="52388"/>
                    <a:pt x="587693" y="67628"/>
                  </a:cubicBezTo>
                  <a:cubicBezTo>
                    <a:pt x="587693" y="82868"/>
                    <a:pt x="575310" y="95250"/>
                    <a:pt x="560070" y="95250"/>
                  </a:cubicBezTo>
                  <a:cubicBezTo>
                    <a:pt x="544830" y="95250"/>
                    <a:pt x="532448" y="82868"/>
                    <a:pt x="532448" y="67628"/>
                  </a:cubicBezTo>
                  <a:cubicBezTo>
                    <a:pt x="532448" y="52388"/>
                    <a:pt x="544830" y="40005"/>
                    <a:pt x="560070" y="40005"/>
                  </a:cubicBezTo>
                  <a:close/>
                  <a:moveTo>
                    <a:pt x="472440" y="40005"/>
                  </a:moveTo>
                  <a:cubicBezTo>
                    <a:pt x="487680" y="40005"/>
                    <a:pt x="500063" y="52388"/>
                    <a:pt x="500063" y="67628"/>
                  </a:cubicBezTo>
                  <a:cubicBezTo>
                    <a:pt x="500063" y="82868"/>
                    <a:pt x="487680" y="95250"/>
                    <a:pt x="472440" y="95250"/>
                  </a:cubicBezTo>
                  <a:cubicBezTo>
                    <a:pt x="457200" y="95250"/>
                    <a:pt x="444818" y="82868"/>
                    <a:pt x="444818" y="67628"/>
                  </a:cubicBezTo>
                  <a:cubicBezTo>
                    <a:pt x="444818" y="52388"/>
                    <a:pt x="457200" y="40005"/>
                    <a:pt x="472440" y="40005"/>
                  </a:cubicBezTo>
                  <a:close/>
                  <a:moveTo>
                    <a:pt x="43815" y="40005"/>
                  </a:moveTo>
                  <a:lnTo>
                    <a:pt x="348615" y="40005"/>
                  </a:lnTo>
                  <a:lnTo>
                    <a:pt x="348615" y="95250"/>
                  </a:lnTo>
                  <a:lnTo>
                    <a:pt x="43815" y="95250"/>
                  </a:lnTo>
                  <a:lnTo>
                    <a:pt x="43815" y="4000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1D88041F-29DA-E8B1-2ABD-D9615ABBF93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971191" y="2493856"/>
            <a:ext cx="701267" cy="691807"/>
          </a:xfrm>
          <a:prstGeom prst="rect">
            <a:avLst/>
          </a:prstGeom>
        </p:spPr>
      </p:pic>
      <p:sp>
        <p:nvSpPr>
          <p:cNvPr id="18" name="Abgerundetes Rechteck 9">
            <a:extLst>
              <a:ext uri="{FF2B5EF4-FFF2-40B4-BE49-F238E27FC236}">
                <a16:creationId xmlns:a16="http://schemas.microsoft.com/office/drawing/2014/main" id="{2A526823-4EC3-F4D4-A9B8-56A849488B71}"/>
              </a:ext>
            </a:extLst>
          </p:cNvPr>
          <p:cNvSpPr>
            <a:spLocks/>
          </p:cNvSpPr>
          <p:nvPr/>
        </p:nvSpPr>
        <p:spPr bwMode="auto">
          <a:xfrm>
            <a:off x="3952038" y="3611327"/>
            <a:ext cx="334338" cy="369513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49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Clr>
                <a:srgbClr val="182677"/>
              </a:buClr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FFFFF"/>
                </a:solidFill>
                <a:latin typeface="Segoe UI"/>
              </a:rPr>
              <a:t>Sync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Segoe UI" panose="020B0502040204020203" pitchFamily="34" charset="0"/>
            </a:endParaRPr>
          </a:p>
        </p:txBody>
      </p:sp>
      <p:sp>
        <p:nvSpPr>
          <p:cNvPr id="21" name="Abgerundetes Rechteck 9">
            <a:extLst>
              <a:ext uri="{FF2B5EF4-FFF2-40B4-BE49-F238E27FC236}">
                <a16:creationId xmlns:a16="http://schemas.microsoft.com/office/drawing/2014/main" id="{05584A18-D3B3-1795-E639-DA772B6202A7}"/>
              </a:ext>
            </a:extLst>
          </p:cNvPr>
          <p:cNvSpPr>
            <a:spLocks/>
          </p:cNvSpPr>
          <p:nvPr/>
        </p:nvSpPr>
        <p:spPr bwMode="auto">
          <a:xfrm>
            <a:off x="4290592" y="3173196"/>
            <a:ext cx="334338" cy="369513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49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Clr>
                <a:srgbClr val="182677"/>
              </a:buClr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FFFFF"/>
                </a:solidFill>
                <a:latin typeface="Segoe UI"/>
              </a:rPr>
              <a:t>Sync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Segoe UI" panose="020B0502040204020203" pitchFamily="34" charset="0"/>
            </a:endParaRPr>
          </a:p>
        </p:txBody>
      </p:sp>
      <p:sp>
        <p:nvSpPr>
          <p:cNvPr id="24" name="Abgerundetes Rechteck 9">
            <a:extLst>
              <a:ext uri="{FF2B5EF4-FFF2-40B4-BE49-F238E27FC236}">
                <a16:creationId xmlns:a16="http://schemas.microsoft.com/office/drawing/2014/main" id="{010AB19B-E4C7-14B0-E91D-B4C895A50A70}"/>
              </a:ext>
            </a:extLst>
          </p:cNvPr>
          <p:cNvSpPr>
            <a:spLocks/>
          </p:cNvSpPr>
          <p:nvPr/>
        </p:nvSpPr>
        <p:spPr bwMode="auto">
          <a:xfrm>
            <a:off x="5141636" y="1768633"/>
            <a:ext cx="334338" cy="369513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49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Clr>
                <a:srgbClr val="182677"/>
              </a:buClr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Segoe UI" panose="020B0502040204020203" pitchFamily="34" charset="0"/>
              </a:rPr>
              <a:t>GNSS</a:t>
            </a:r>
          </a:p>
        </p:txBody>
      </p:sp>
      <p:sp>
        <p:nvSpPr>
          <p:cNvPr id="25" name="Abgerundetes Rechteck 9">
            <a:extLst>
              <a:ext uri="{FF2B5EF4-FFF2-40B4-BE49-F238E27FC236}">
                <a16:creationId xmlns:a16="http://schemas.microsoft.com/office/drawing/2014/main" id="{2CECBCC5-936B-79A5-58D3-083F30FE335D}"/>
              </a:ext>
            </a:extLst>
          </p:cNvPr>
          <p:cNvSpPr>
            <a:spLocks/>
          </p:cNvSpPr>
          <p:nvPr/>
        </p:nvSpPr>
        <p:spPr bwMode="auto">
          <a:xfrm>
            <a:off x="4526190" y="2708988"/>
            <a:ext cx="334338" cy="369513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49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Clr>
                <a:srgbClr val="182677"/>
              </a:buClr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FFFFF"/>
                </a:solidFill>
                <a:latin typeface="Segoe UI"/>
              </a:rPr>
              <a:t>Sync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26" name="Picture 43">
            <a:extLst>
              <a:ext uri="{FF2B5EF4-FFF2-40B4-BE49-F238E27FC236}">
                <a16:creationId xmlns:a16="http://schemas.microsoft.com/office/drawing/2014/main" id="{ACFDF45F-2C39-C982-F437-80D418494C7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099" y="2415412"/>
            <a:ext cx="771990" cy="7726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03B79584-31E2-B3F0-F5F5-29306B0E3A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241" y="1632724"/>
            <a:ext cx="380540" cy="380855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9D9BA093-611F-00D9-7CAC-6CD73C3CA3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582" y="1573011"/>
            <a:ext cx="445529" cy="380856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DB534D6-CA0F-754A-B988-3933D8B942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641" y="1785124"/>
            <a:ext cx="380540" cy="380855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AB02DFB2-1378-E9FC-FDCD-CC2E35E17A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982" y="1725411"/>
            <a:ext cx="445529" cy="380856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9D5DBE4F-D1B1-4D4D-C67E-1AE91D01DF4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41" y="1937524"/>
            <a:ext cx="380540" cy="38085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ADC36BBB-647F-89BF-5C52-4695B9AB3B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382" y="1877811"/>
            <a:ext cx="445529" cy="380856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90D7D928-4CB0-5DF0-9144-3CC1002677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241" y="2450902"/>
            <a:ext cx="380540" cy="380855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7F3B664B-594D-D8FE-0EED-EF723A7C7E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582" y="2391189"/>
            <a:ext cx="445529" cy="380856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768B58C6-49F1-DE44-C73D-5A2DA63DA70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641" y="2603302"/>
            <a:ext cx="380540" cy="380855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37CB7AD7-FA04-BB62-3890-7857C3D3A8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982" y="2543589"/>
            <a:ext cx="445529" cy="380856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2AFA2453-13B1-102B-A319-D4B5676DF9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41" y="2755702"/>
            <a:ext cx="380540" cy="380855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BDE917B7-394B-CAD7-203F-6F734077C4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382" y="2695989"/>
            <a:ext cx="445529" cy="380856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636D282A-3570-3ED4-D8CE-5CB661723D1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771" y="3250376"/>
            <a:ext cx="380540" cy="380855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91334E67-5375-022E-8346-DB1BEB8CEE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112" y="3190663"/>
            <a:ext cx="445529" cy="380856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013BA504-02F6-AA6D-D3F5-11CB2DD68B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171" y="3402776"/>
            <a:ext cx="380540" cy="380855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40C5E900-A0AA-0B3F-84A6-2FFF074FA0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512" y="3343063"/>
            <a:ext cx="445529" cy="380856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809F1959-EE2F-61DA-E4D8-7CD16B13F0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571" y="3555176"/>
            <a:ext cx="380540" cy="380855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245BF745-FB2D-9494-5772-894B67ACC1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912" y="3495463"/>
            <a:ext cx="445529" cy="380856"/>
          </a:xfrm>
          <a:prstGeom prst="rect">
            <a:avLst/>
          </a:prstGeom>
        </p:spPr>
      </p:pic>
      <p:grpSp>
        <p:nvGrpSpPr>
          <p:cNvPr id="70" name="Group 69">
            <a:extLst>
              <a:ext uri="{FF2B5EF4-FFF2-40B4-BE49-F238E27FC236}">
                <a16:creationId xmlns:a16="http://schemas.microsoft.com/office/drawing/2014/main" id="{8D0A734C-ED11-9E91-053A-D2138138F22D}"/>
              </a:ext>
            </a:extLst>
          </p:cNvPr>
          <p:cNvGrpSpPr>
            <a:grpSpLocks noChangeAspect="1"/>
          </p:cNvGrpSpPr>
          <p:nvPr/>
        </p:nvGrpSpPr>
        <p:grpSpPr>
          <a:xfrm>
            <a:off x="6768609" y="2253252"/>
            <a:ext cx="936000" cy="936000"/>
            <a:chOff x="4167000" y="2166750"/>
            <a:chExt cx="810000" cy="81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646B43F-E537-9F23-32F1-359252DEB044}"/>
                </a:ext>
              </a:extLst>
            </p:cNvPr>
            <p:cNvSpPr/>
            <p:nvPr/>
          </p:nvSpPr>
          <p:spPr>
            <a:xfrm>
              <a:off x="4167000" y="2166750"/>
              <a:ext cx="810000" cy="810000"/>
            </a:xfrm>
            <a:custGeom>
              <a:avLst/>
              <a:gdLst>
                <a:gd name="connsiteX0" fmla="*/ 71438 w 800100"/>
                <a:gd name="connsiteY0" fmla="*/ 800100 h 800100"/>
                <a:gd name="connsiteX1" fmla="*/ 0 w 800100"/>
                <a:gd name="connsiteY1" fmla="*/ 728663 h 800100"/>
                <a:gd name="connsiteX2" fmla="*/ 0 w 800100"/>
                <a:gd name="connsiteY2" fmla="*/ 71438 h 800100"/>
                <a:gd name="connsiteX3" fmla="*/ 71438 w 800100"/>
                <a:gd name="connsiteY3" fmla="*/ 0 h 800100"/>
                <a:gd name="connsiteX4" fmla="*/ 728663 w 800100"/>
                <a:gd name="connsiteY4" fmla="*/ 0 h 800100"/>
                <a:gd name="connsiteX5" fmla="*/ 800100 w 800100"/>
                <a:gd name="connsiteY5" fmla="*/ 71438 h 800100"/>
                <a:gd name="connsiteX6" fmla="*/ 800100 w 800100"/>
                <a:gd name="connsiteY6" fmla="*/ 728663 h 800100"/>
                <a:gd name="connsiteX7" fmla="*/ 728663 w 800100"/>
                <a:gd name="connsiteY7" fmla="*/ 800100 h 800100"/>
                <a:gd name="connsiteX8" fmla="*/ 71438 w 800100"/>
                <a:gd name="connsiteY8" fmla="*/ 80010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0" h="800100">
                  <a:moveTo>
                    <a:pt x="71438" y="800100"/>
                  </a:moveTo>
                  <a:cubicBezTo>
                    <a:pt x="32385" y="800100"/>
                    <a:pt x="0" y="767715"/>
                    <a:pt x="0" y="728663"/>
                  </a:cubicBezTo>
                  <a:lnTo>
                    <a:pt x="0" y="71438"/>
                  </a:lnTo>
                  <a:cubicBezTo>
                    <a:pt x="0" y="32385"/>
                    <a:pt x="32385" y="0"/>
                    <a:pt x="71438" y="0"/>
                  </a:cubicBezTo>
                  <a:lnTo>
                    <a:pt x="728663" y="0"/>
                  </a:lnTo>
                  <a:cubicBezTo>
                    <a:pt x="767715" y="0"/>
                    <a:pt x="800100" y="32385"/>
                    <a:pt x="800100" y="71438"/>
                  </a:cubicBezTo>
                  <a:lnTo>
                    <a:pt x="800100" y="728663"/>
                  </a:lnTo>
                  <a:cubicBezTo>
                    <a:pt x="800100" y="767715"/>
                    <a:pt x="767715" y="800100"/>
                    <a:pt x="728663" y="800100"/>
                  </a:cubicBezTo>
                  <a:lnTo>
                    <a:pt x="71438" y="800100"/>
                  </a:lnTo>
                  <a:close/>
                </a:path>
              </a:pathLst>
            </a:custGeom>
            <a:gradFill>
              <a:gsLst>
                <a:gs pos="91200">
                  <a:srgbClr val="414140"/>
                </a:gs>
                <a:gs pos="0">
                  <a:srgbClr val="9D9D9C"/>
                </a:gs>
              </a:gsLst>
              <a:path path="circle">
                <a:fillToRect l="100000" t="100000"/>
              </a:path>
            </a:gradFill>
            <a:ln w="952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Graphic 1">
              <a:extLst>
                <a:ext uri="{FF2B5EF4-FFF2-40B4-BE49-F238E27FC236}">
                  <a16:creationId xmlns:a16="http://schemas.microsoft.com/office/drawing/2014/main" id="{A6658A79-D437-1A35-3CA0-02C1C4BF133E}"/>
                </a:ext>
              </a:extLst>
            </p:cNvPr>
            <p:cNvSpPr/>
            <p:nvPr/>
          </p:nvSpPr>
          <p:spPr>
            <a:xfrm>
              <a:off x="4256246" y="2324100"/>
              <a:ext cx="631507" cy="497205"/>
            </a:xfrm>
            <a:custGeom>
              <a:avLst/>
              <a:gdLst>
                <a:gd name="connsiteX0" fmla="*/ 601028 w 631507"/>
                <a:gd name="connsiteY0" fmla="*/ 136208 h 497205"/>
                <a:gd name="connsiteX1" fmla="*/ 631508 w 631507"/>
                <a:gd name="connsiteY1" fmla="*/ 105728 h 497205"/>
                <a:gd name="connsiteX2" fmla="*/ 631508 w 631507"/>
                <a:gd name="connsiteY2" fmla="*/ 30480 h 497205"/>
                <a:gd name="connsiteX3" fmla="*/ 601028 w 631507"/>
                <a:gd name="connsiteY3" fmla="*/ 0 h 497205"/>
                <a:gd name="connsiteX4" fmla="*/ 30480 w 631507"/>
                <a:gd name="connsiteY4" fmla="*/ 0 h 497205"/>
                <a:gd name="connsiteX5" fmla="*/ 0 w 631507"/>
                <a:gd name="connsiteY5" fmla="*/ 30480 h 497205"/>
                <a:gd name="connsiteX6" fmla="*/ 0 w 631507"/>
                <a:gd name="connsiteY6" fmla="*/ 104775 h 497205"/>
                <a:gd name="connsiteX7" fmla="*/ 30480 w 631507"/>
                <a:gd name="connsiteY7" fmla="*/ 135255 h 497205"/>
                <a:gd name="connsiteX8" fmla="*/ 300990 w 631507"/>
                <a:gd name="connsiteY8" fmla="*/ 135255 h 497205"/>
                <a:gd name="connsiteX9" fmla="*/ 300990 w 631507"/>
                <a:gd name="connsiteY9" fmla="*/ 180975 h 497205"/>
                <a:gd name="connsiteX10" fmla="*/ 30480 w 631507"/>
                <a:gd name="connsiteY10" fmla="*/ 180975 h 497205"/>
                <a:gd name="connsiteX11" fmla="*/ 0 w 631507"/>
                <a:gd name="connsiteY11" fmla="*/ 211455 h 497205"/>
                <a:gd name="connsiteX12" fmla="*/ 0 w 631507"/>
                <a:gd name="connsiteY12" fmla="*/ 285750 h 497205"/>
                <a:gd name="connsiteX13" fmla="*/ 30480 w 631507"/>
                <a:gd name="connsiteY13" fmla="*/ 316230 h 497205"/>
                <a:gd name="connsiteX14" fmla="*/ 300990 w 631507"/>
                <a:gd name="connsiteY14" fmla="*/ 316230 h 497205"/>
                <a:gd name="connsiteX15" fmla="*/ 300990 w 631507"/>
                <a:gd name="connsiteY15" fmla="*/ 361950 h 497205"/>
                <a:gd name="connsiteX16" fmla="*/ 30480 w 631507"/>
                <a:gd name="connsiteY16" fmla="*/ 361950 h 497205"/>
                <a:gd name="connsiteX17" fmla="*/ 0 w 631507"/>
                <a:gd name="connsiteY17" fmla="*/ 392430 h 497205"/>
                <a:gd name="connsiteX18" fmla="*/ 0 w 631507"/>
                <a:gd name="connsiteY18" fmla="*/ 466725 h 497205"/>
                <a:gd name="connsiteX19" fmla="*/ 30480 w 631507"/>
                <a:gd name="connsiteY19" fmla="*/ 497205 h 497205"/>
                <a:gd name="connsiteX20" fmla="*/ 600075 w 631507"/>
                <a:gd name="connsiteY20" fmla="*/ 497205 h 497205"/>
                <a:gd name="connsiteX21" fmla="*/ 630555 w 631507"/>
                <a:gd name="connsiteY21" fmla="*/ 466725 h 497205"/>
                <a:gd name="connsiteX22" fmla="*/ 630555 w 631507"/>
                <a:gd name="connsiteY22" fmla="*/ 392430 h 497205"/>
                <a:gd name="connsiteX23" fmla="*/ 600075 w 631507"/>
                <a:gd name="connsiteY23" fmla="*/ 361950 h 497205"/>
                <a:gd name="connsiteX24" fmla="*/ 329565 w 631507"/>
                <a:gd name="connsiteY24" fmla="*/ 361950 h 497205"/>
                <a:gd name="connsiteX25" fmla="*/ 329565 w 631507"/>
                <a:gd name="connsiteY25" fmla="*/ 316230 h 497205"/>
                <a:gd name="connsiteX26" fmla="*/ 600075 w 631507"/>
                <a:gd name="connsiteY26" fmla="*/ 316230 h 497205"/>
                <a:gd name="connsiteX27" fmla="*/ 630555 w 631507"/>
                <a:gd name="connsiteY27" fmla="*/ 285750 h 497205"/>
                <a:gd name="connsiteX28" fmla="*/ 630555 w 631507"/>
                <a:gd name="connsiteY28" fmla="*/ 211455 h 497205"/>
                <a:gd name="connsiteX29" fmla="*/ 600075 w 631507"/>
                <a:gd name="connsiteY29" fmla="*/ 180975 h 497205"/>
                <a:gd name="connsiteX30" fmla="*/ 329565 w 631507"/>
                <a:gd name="connsiteY30" fmla="*/ 180975 h 497205"/>
                <a:gd name="connsiteX31" fmla="*/ 329565 w 631507"/>
                <a:gd name="connsiteY31" fmla="*/ 135255 h 497205"/>
                <a:gd name="connsiteX32" fmla="*/ 601028 w 631507"/>
                <a:gd name="connsiteY32" fmla="*/ 135255 h 497205"/>
                <a:gd name="connsiteX33" fmla="*/ 560070 w 631507"/>
                <a:gd name="connsiteY33" fmla="*/ 403860 h 497205"/>
                <a:gd name="connsiteX34" fmla="*/ 587693 w 631507"/>
                <a:gd name="connsiteY34" fmla="*/ 431483 h 497205"/>
                <a:gd name="connsiteX35" fmla="*/ 560070 w 631507"/>
                <a:gd name="connsiteY35" fmla="*/ 459105 h 497205"/>
                <a:gd name="connsiteX36" fmla="*/ 532448 w 631507"/>
                <a:gd name="connsiteY36" fmla="*/ 431483 h 497205"/>
                <a:gd name="connsiteX37" fmla="*/ 560070 w 631507"/>
                <a:gd name="connsiteY37" fmla="*/ 403860 h 497205"/>
                <a:gd name="connsiteX38" fmla="*/ 472440 w 631507"/>
                <a:gd name="connsiteY38" fmla="*/ 403860 h 497205"/>
                <a:gd name="connsiteX39" fmla="*/ 500063 w 631507"/>
                <a:gd name="connsiteY39" fmla="*/ 431483 h 497205"/>
                <a:gd name="connsiteX40" fmla="*/ 472440 w 631507"/>
                <a:gd name="connsiteY40" fmla="*/ 459105 h 497205"/>
                <a:gd name="connsiteX41" fmla="*/ 444818 w 631507"/>
                <a:gd name="connsiteY41" fmla="*/ 431483 h 497205"/>
                <a:gd name="connsiteX42" fmla="*/ 472440 w 631507"/>
                <a:gd name="connsiteY42" fmla="*/ 403860 h 497205"/>
                <a:gd name="connsiteX43" fmla="*/ 348615 w 631507"/>
                <a:gd name="connsiteY43" fmla="*/ 459105 h 497205"/>
                <a:gd name="connsiteX44" fmla="*/ 43815 w 631507"/>
                <a:gd name="connsiteY44" fmla="*/ 459105 h 497205"/>
                <a:gd name="connsiteX45" fmla="*/ 43815 w 631507"/>
                <a:gd name="connsiteY45" fmla="*/ 403860 h 497205"/>
                <a:gd name="connsiteX46" fmla="*/ 348615 w 631507"/>
                <a:gd name="connsiteY46" fmla="*/ 403860 h 497205"/>
                <a:gd name="connsiteX47" fmla="*/ 348615 w 631507"/>
                <a:gd name="connsiteY47" fmla="*/ 459105 h 497205"/>
                <a:gd name="connsiteX48" fmla="*/ 560070 w 631507"/>
                <a:gd name="connsiteY48" fmla="*/ 221933 h 497205"/>
                <a:gd name="connsiteX49" fmla="*/ 587693 w 631507"/>
                <a:gd name="connsiteY49" fmla="*/ 249555 h 497205"/>
                <a:gd name="connsiteX50" fmla="*/ 560070 w 631507"/>
                <a:gd name="connsiteY50" fmla="*/ 277178 h 497205"/>
                <a:gd name="connsiteX51" fmla="*/ 532448 w 631507"/>
                <a:gd name="connsiteY51" fmla="*/ 249555 h 497205"/>
                <a:gd name="connsiteX52" fmla="*/ 560070 w 631507"/>
                <a:gd name="connsiteY52" fmla="*/ 221933 h 497205"/>
                <a:gd name="connsiteX53" fmla="*/ 472440 w 631507"/>
                <a:gd name="connsiteY53" fmla="*/ 221933 h 497205"/>
                <a:gd name="connsiteX54" fmla="*/ 500063 w 631507"/>
                <a:gd name="connsiteY54" fmla="*/ 249555 h 497205"/>
                <a:gd name="connsiteX55" fmla="*/ 472440 w 631507"/>
                <a:gd name="connsiteY55" fmla="*/ 277178 h 497205"/>
                <a:gd name="connsiteX56" fmla="*/ 444818 w 631507"/>
                <a:gd name="connsiteY56" fmla="*/ 249555 h 497205"/>
                <a:gd name="connsiteX57" fmla="*/ 472440 w 631507"/>
                <a:gd name="connsiteY57" fmla="*/ 221933 h 497205"/>
                <a:gd name="connsiteX58" fmla="*/ 348615 w 631507"/>
                <a:gd name="connsiteY58" fmla="*/ 277178 h 497205"/>
                <a:gd name="connsiteX59" fmla="*/ 43815 w 631507"/>
                <a:gd name="connsiteY59" fmla="*/ 277178 h 497205"/>
                <a:gd name="connsiteX60" fmla="*/ 43815 w 631507"/>
                <a:gd name="connsiteY60" fmla="*/ 221933 h 497205"/>
                <a:gd name="connsiteX61" fmla="*/ 348615 w 631507"/>
                <a:gd name="connsiteY61" fmla="*/ 221933 h 497205"/>
                <a:gd name="connsiteX62" fmla="*/ 348615 w 631507"/>
                <a:gd name="connsiteY62" fmla="*/ 277178 h 497205"/>
                <a:gd name="connsiteX63" fmla="*/ 560070 w 631507"/>
                <a:gd name="connsiteY63" fmla="*/ 40005 h 497205"/>
                <a:gd name="connsiteX64" fmla="*/ 587693 w 631507"/>
                <a:gd name="connsiteY64" fmla="*/ 67628 h 497205"/>
                <a:gd name="connsiteX65" fmla="*/ 560070 w 631507"/>
                <a:gd name="connsiteY65" fmla="*/ 95250 h 497205"/>
                <a:gd name="connsiteX66" fmla="*/ 532448 w 631507"/>
                <a:gd name="connsiteY66" fmla="*/ 67628 h 497205"/>
                <a:gd name="connsiteX67" fmla="*/ 560070 w 631507"/>
                <a:gd name="connsiteY67" fmla="*/ 40005 h 497205"/>
                <a:gd name="connsiteX68" fmla="*/ 472440 w 631507"/>
                <a:gd name="connsiteY68" fmla="*/ 40005 h 497205"/>
                <a:gd name="connsiteX69" fmla="*/ 500063 w 631507"/>
                <a:gd name="connsiteY69" fmla="*/ 67628 h 497205"/>
                <a:gd name="connsiteX70" fmla="*/ 472440 w 631507"/>
                <a:gd name="connsiteY70" fmla="*/ 95250 h 497205"/>
                <a:gd name="connsiteX71" fmla="*/ 444818 w 631507"/>
                <a:gd name="connsiteY71" fmla="*/ 67628 h 497205"/>
                <a:gd name="connsiteX72" fmla="*/ 472440 w 631507"/>
                <a:gd name="connsiteY72" fmla="*/ 40005 h 497205"/>
                <a:gd name="connsiteX73" fmla="*/ 43815 w 631507"/>
                <a:gd name="connsiteY73" fmla="*/ 40005 h 497205"/>
                <a:gd name="connsiteX74" fmla="*/ 348615 w 631507"/>
                <a:gd name="connsiteY74" fmla="*/ 40005 h 497205"/>
                <a:gd name="connsiteX75" fmla="*/ 348615 w 631507"/>
                <a:gd name="connsiteY75" fmla="*/ 95250 h 497205"/>
                <a:gd name="connsiteX76" fmla="*/ 43815 w 631507"/>
                <a:gd name="connsiteY76" fmla="*/ 95250 h 497205"/>
                <a:gd name="connsiteX77" fmla="*/ 43815 w 631507"/>
                <a:gd name="connsiteY77" fmla="*/ 40005 h 497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31507" h="497205">
                  <a:moveTo>
                    <a:pt x="601028" y="136208"/>
                  </a:moveTo>
                  <a:cubicBezTo>
                    <a:pt x="618173" y="136208"/>
                    <a:pt x="631508" y="122873"/>
                    <a:pt x="631508" y="105728"/>
                  </a:cubicBezTo>
                  <a:lnTo>
                    <a:pt x="631508" y="30480"/>
                  </a:lnTo>
                  <a:cubicBezTo>
                    <a:pt x="631508" y="13335"/>
                    <a:pt x="618173" y="0"/>
                    <a:pt x="601028" y="0"/>
                  </a:cubicBezTo>
                  <a:lnTo>
                    <a:pt x="30480" y="0"/>
                  </a:lnTo>
                  <a:cubicBezTo>
                    <a:pt x="13335" y="0"/>
                    <a:pt x="0" y="13335"/>
                    <a:pt x="0" y="30480"/>
                  </a:cubicBezTo>
                  <a:lnTo>
                    <a:pt x="0" y="104775"/>
                  </a:lnTo>
                  <a:cubicBezTo>
                    <a:pt x="0" y="121920"/>
                    <a:pt x="13335" y="135255"/>
                    <a:pt x="30480" y="135255"/>
                  </a:cubicBezTo>
                  <a:lnTo>
                    <a:pt x="300990" y="135255"/>
                  </a:lnTo>
                  <a:lnTo>
                    <a:pt x="300990" y="180975"/>
                  </a:lnTo>
                  <a:lnTo>
                    <a:pt x="30480" y="180975"/>
                  </a:lnTo>
                  <a:cubicBezTo>
                    <a:pt x="13335" y="180975"/>
                    <a:pt x="0" y="194310"/>
                    <a:pt x="0" y="211455"/>
                  </a:cubicBezTo>
                  <a:lnTo>
                    <a:pt x="0" y="285750"/>
                  </a:lnTo>
                  <a:cubicBezTo>
                    <a:pt x="0" y="302895"/>
                    <a:pt x="13335" y="316230"/>
                    <a:pt x="30480" y="316230"/>
                  </a:cubicBezTo>
                  <a:lnTo>
                    <a:pt x="300990" y="316230"/>
                  </a:lnTo>
                  <a:lnTo>
                    <a:pt x="300990" y="361950"/>
                  </a:lnTo>
                  <a:lnTo>
                    <a:pt x="30480" y="361950"/>
                  </a:lnTo>
                  <a:cubicBezTo>
                    <a:pt x="13335" y="361950"/>
                    <a:pt x="0" y="375285"/>
                    <a:pt x="0" y="392430"/>
                  </a:cubicBezTo>
                  <a:lnTo>
                    <a:pt x="0" y="466725"/>
                  </a:lnTo>
                  <a:cubicBezTo>
                    <a:pt x="0" y="483870"/>
                    <a:pt x="13335" y="497205"/>
                    <a:pt x="30480" y="497205"/>
                  </a:cubicBezTo>
                  <a:lnTo>
                    <a:pt x="600075" y="497205"/>
                  </a:lnTo>
                  <a:cubicBezTo>
                    <a:pt x="617220" y="497205"/>
                    <a:pt x="630555" y="483870"/>
                    <a:pt x="630555" y="466725"/>
                  </a:cubicBezTo>
                  <a:lnTo>
                    <a:pt x="630555" y="392430"/>
                  </a:lnTo>
                  <a:cubicBezTo>
                    <a:pt x="630555" y="375285"/>
                    <a:pt x="617220" y="361950"/>
                    <a:pt x="600075" y="361950"/>
                  </a:cubicBezTo>
                  <a:lnTo>
                    <a:pt x="329565" y="361950"/>
                  </a:lnTo>
                  <a:lnTo>
                    <a:pt x="329565" y="316230"/>
                  </a:lnTo>
                  <a:lnTo>
                    <a:pt x="600075" y="316230"/>
                  </a:lnTo>
                  <a:cubicBezTo>
                    <a:pt x="617220" y="316230"/>
                    <a:pt x="630555" y="302895"/>
                    <a:pt x="630555" y="285750"/>
                  </a:cubicBezTo>
                  <a:lnTo>
                    <a:pt x="630555" y="211455"/>
                  </a:lnTo>
                  <a:cubicBezTo>
                    <a:pt x="630555" y="194310"/>
                    <a:pt x="617220" y="180975"/>
                    <a:pt x="600075" y="180975"/>
                  </a:cubicBezTo>
                  <a:lnTo>
                    <a:pt x="329565" y="180975"/>
                  </a:lnTo>
                  <a:lnTo>
                    <a:pt x="329565" y="135255"/>
                  </a:lnTo>
                  <a:lnTo>
                    <a:pt x="601028" y="135255"/>
                  </a:lnTo>
                  <a:close/>
                  <a:moveTo>
                    <a:pt x="560070" y="403860"/>
                  </a:moveTo>
                  <a:cubicBezTo>
                    <a:pt x="575310" y="403860"/>
                    <a:pt x="587693" y="416243"/>
                    <a:pt x="587693" y="431483"/>
                  </a:cubicBezTo>
                  <a:cubicBezTo>
                    <a:pt x="587693" y="446723"/>
                    <a:pt x="575310" y="459105"/>
                    <a:pt x="560070" y="459105"/>
                  </a:cubicBezTo>
                  <a:cubicBezTo>
                    <a:pt x="544830" y="459105"/>
                    <a:pt x="532448" y="446723"/>
                    <a:pt x="532448" y="431483"/>
                  </a:cubicBezTo>
                  <a:cubicBezTo>
                    <a:pt x="532448" y="416243"/>
                    <a:pt x="544830" y="403860"/>
                    <a:pt x="560070" y="403860"/>
                  </a:cubicBezTo>
                  <a:close/>
                  <a:moveTo>
                    <a:pt x="472440" y="403860"/>
                  </a:moveTo>
                  <a:cubicBezTo>
                    <a:pt x="487680" y="403860"/>
                    <a:pt x="500063" y="416243"/>
                    <a:pt x="500063" y="431483"/>
                  </a:cubicBezTo>
                  <a:cubicBezTo>
                    <a:pt x="500063" y="446723"/>
                    <a:pt x="487680" y="459105"/>
                    <a:pt x="472440" y="459105"/>
                  </a:cubicBezTo>
                  <a:cubicBezTo>
                    <a:pt x="457200" y="459105"/>
                    <a:pt x="444818" y="446723"/>
                    <a:pt x="444818" y="431483"/>
                  </a:cubicBezTo>
                  <a:cubicBezTo>
                    <a:pt x="444818" y="416243"/>
                    <a:pt x="457200" y="403860"/>
                    <a:pt x="472440" y="403860"/>
                  </a:cubicBezTo>
                  <a:close/>
                  <a:moveTo>
                    <a:pt x="348615" y="459105"/>
                  </a:moveTo>
                  <a:lnTo>
                    <a:pt x="43815" y="459105"/>
                  </a:lnTo>
                  <a:lnTo>
                    <a:pt x="43815" y="403860"/>
                  </a:lnTo>
                  <a:lnTo>
                    <a:pt x="348615" y="403860"/>
                  </a:lnTo>
                  <a:lnTo>
                    <a:pt x="348615" y="459105"/>
                  </a:lnTo>
                  <a:close/>
                  <a:moveTo>
                    <a:pt x="560070" y="221933"/>
                  </a:moveTo>
                  <a:cubicBezTo>
                    <a:pt x="575310" y="221933"/>
                    <a:pt x="587693" y="234315"/>
                    <a:pt x="587693" y="249555"/>
                  </a:cubicBezTo>
                  <a:cubicBezTo>
                    <a:pt x="587693" y="264795"/>
                    <a:pt x="575310" y="277178"/>
                    <a:pt x="560070" y="277178"/>
                  </a:cubicBezTo>
                  <a:cubicBezTo>
                    <a:pt x="544830" y="277178"/>
                    <a:pt x="532448" y="264795"/>
                    <a:pt x="532448" y="249555"/>
                  </a:cubicBezTo>
                  <a:cubicBezTo>
                    <a:pt x="532448" y="234315"/>
                    <a:pt x="544830" y="221933"/>
                    <a:pt x="560070" y="221933"/>
                  </a:cubicBezTo>
                  <a:close/>
                  <a:moveTo>
                    <a:pt x="472440" y="221933"/>
                  </a:moveTo>
                  <a:cubicBezTo>
                    <a:pt x="487680" y="221933"/>
                    <a:pt x="500063" y="234315"/>
                    <a:pt x="500063" y="249555"/>
                  </a:cubicBezTo>
                  <a:cubicBezTo>
                    <a:pt x="500063" y="264795"/>
                    <a:pt x="487680" y="277178"/>
                    <a:pt x="472440" y="277178"/>
                  </a:cubicBezTo>
                  <a:cubicBezTo>
                    <a:pt x="457200" y="277178"/>
                    <a:pt x="444818" y="264795"/>
                    <a:pt x="444818" y="249555"/>
                  </a:cubicBezTo>
                  <a:cubicBezTo>
                    <a:pt x="444818" y="234315"/>
                    <a:pt x="457200" y="221933"/>
                    <a:pt x="472440" y="221933"/>
                  </a:cubicBezTo>
                  <a:close/>
                  <a:moveTo>
                    <a:pt x="348615" y="277178"/>
                  </a:moveTo>
                  <a:lnTo>
                    <a:pt x="43815" y="277178"/>
                  </a:lnTo>
                  <a:lnTo>
                    <a:pt x="43815" y="221933"/>
                  </a:lnTo>
                  <a:lnTo>
                    <a:pt x="348615" y="221933"/>
                  </a:lnTo>
                  <a:lnTo>
                    <a:pt x="348615" y="277178"/>
                  </a:lnTo>
                  <a:close/>
                  <a:moveTo>
                    <a:pt x="560070" y="40005"/>
                  </a:moveTo>
                  <a:cubicBezTo>
                    <a:pt x="575310" y="40005"/>
                    <a:pt x="587693" y="52388"/>
                    <a:pt x="587693" y="67628"/>
                  </a:cubicBezTo>
                  <a:cubicBezTo>
                    <a:pt x="587693" y="82868"/>
                    <a:pt x="575310" y="95250"/>
                    <a:pt x="560070" y="95250"/>
                  </a:cubicBezTo>
                  <a:cubicBezTo>
                    <a:pt x="544830" y="95250"/>
                    <a:pt x="532448" y="82868"/>
                    <a:pt x="532448" y="67628"/>
                  </a:cubicBezTo>
                  <a:cubicBezTo>
                    <a:pt x="532448" y="52388"/>
                    <a:pt x="544830" y="40005"/>
                    <a:pt x="560070" y="40005"/>
                  </a:cubicBezTo>
                  <a:close/>
                  <a:moveTo>
                    <a:pt x="472440" y="40005"/>
                  </a:moveTo>
                  <a:cubicBezTo>
                    <a:pt x="487680" y="40005"/>
                    <a:pt x="500063" y="52388"/>
                    <a:pt x="500063" y="67628"/>
                  </a:cubicBezTo>
                  <a:cubicBezTo>
                    <a:pt x="500063" y="82868"/>
                    <a:pt x="487680" y="95250"/>
                    <a:pt x="472440" y="95250"/>
                  </a:cubicBezTo>
                  <a:cubicBezTo>
                    <a:pt x="457200" y="95250"/>
                    <a:pt x="444818" y="82868"/>
                    <a:pt x="444818" y="67628"/>
                  </a:cubicBezTo>
                  <a:cubicBezTo>
                    <a:pt x="444818" y="52388"/>
                    <a:pt x="457200" y="40005"/>
                    <a:pt x="472440" y="40005"/>
                  </a:cubicBezTo>
                  <a:close/>
                  <a:moveTo>
                    <a:pt x="43815" y="40005"/>
                  </a:moveTo>
                  <a:lnTo>
                    <a:pt x="348615" y="40005"/>
                  </a:lnTo>
                  <a:lnTo>
                    <a:pt x="348615" y="95250"/>
                  </a:lnTo>
                  <a:lnTo>
                    <a:pt x="43815" y="95250"/>
                  </a:lnTo>
                  <a:lnTo>
                    <a:pt x="43815" y="4000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CEA51DC6-14A7-2392-431F-DA39EF25352B}"/>
              </a:ext>
            </a:extLst>
          </p:cNvPr>
          <p:cNvCxnSpPr>
            <a:cxnSpLocks/>
          </p:cNvCxnSpPr>
          <p:nvPr/>
        </p:nvCxnSpPr>
        <p:spPr>
          <a:xfrm>
            <a:off x="5427343" y="2138146"/>
            <a:ext cx="13020" cy="3557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026E48FE-B954-2680-356E-67D4455D7AFD}"/>
              </a:ext>
            </a:extLst>
          </p:cNvPr>
          <p:cNvSpPr txBox="1"/>
          <p:nvPr/>
        </p:nvSpPr>
        <p:spPr>
          <a:xfrm>
            <a:off x="4868333" y="3356613"/>
            <a:ext cx="9463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CSR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2DD33FF-DD6F-B013-9DB4-548C2F8929CE}"/>
              </a:ext>
            </a:extLst>
          </p:cNvPr>
          <p:cNvSpPr txBox="1"/>
          <p:nvPr/>
        </p:nvSpPr>
        <p:spPr>
          <a:xfrm>
            <a:off x="2694431" y="3709608"/>
            <a:ext cx="1734423" cy="777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3x servers</a:t>
            </a:r>
          </a:p>
          <a:p>
            <a:pPr algn="ctr"/>
            <a:r>
              <a:rPr lang="en-GB" sz="1400" dirty="0"/>
              <a:t>In region of 60-90 Icelake CPU cores</a:t>
            </a:r>
          </a:p>
        </p:txBody>
      </p:sp>
      <p:sp>
        <p:nvSpPr>
          <p:cNvPr id="86" name="Abgerundetes Rechteck 9">
            <a:extLst>
              <a:ext uri="{FF2B5EF4-FFF2-40B4-BE49-F238E27FC236}">
                <a16:creationId xmlns:a16="http://schemas.microsoft.com/office/drawing/2014/main" id="{A6823B5B-4FB9-D77B-EF34-C6F27683E0F7}"/>
              </a:ext>
            </a:extLst>
          </p:cNvPr>
          <p:cNvSpPr>
            <a:spLocks/>
          </p:cNvSpPr>
          <p:nvPr/>
        </p:nvSpPr>
        <p:spPr bwMode="auto">
          <a:xfrm>
            <a:off x="3489790" y="2860433"/>
            <a:ext cx="332142" cy="305487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000" dirty="0">
                <a:solidFill>
                  <a:srgbClr val="FFFFFF"/>
                </a:solidFill>
              </a:rPr>
              <a:t>DU</a:t>
            </a:r>
          </a:p>
        </p:txBody>
      </p:sp>
      <p:sp>
        <p:nvSpPr>
          <p:cNvPr id="87" name="Abgerundetes Rechteck 9">
            <a:extLst>
              <a:ext uri="{FF2B5EF4-FFF2-40B4-BE49-F238E27FC236}">
                <a16:creationId xmlns:a16="http://schemas.microsoft.com/office/drawing/2014/main" id="{925A9CCA-BEEE-52DA-82B5-6ED8468BFE81}"/>
              </a:ext>
            </a:extLst>
          </p:cNvPr>
          <p:cNvSpPr>
            <a:spLocks/>
          </p:cNvSpPr>
          <p:nvPr/>
        </p:nvSpPr>
        <p:spPr bwMode="auto">
          <a:xfrm>
            <a:off x="3748534" y="2455546"/>
            <a:ext cx="332142" cy="305487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000" dirty="0">
                <a:solidFill>
                  <a:srgbClr val="FFFFFF"/>
                </a:solidFill>
              </a:rPr>
              <a:t>DU</a:t>
            </a:r>
          </a:p>
        </p:txBody>
      </p:sp>
      <p:sp>
        <p:nvSpPr>
          <p:cNvPr id="88" name="Abgerundetes Rechteck 9">
            <a:extLst>
              <a:ext uri="{FF2B5EF4-FFF2-40B4-BE49-F238E27FC236}">
                <a16:creationId xmlns:a16="http://schemas.microsoft.com/office/drawing/2014/main" id="{12217B9D-6FDB-4BAC-70E1-FB25AC78D1D0}"/>
              </a:ext>
            </a:extLst>
          </p:cNvPr>
          <p:cNvSpPr>
            <a:spLocks/>
          </p:cNvSpPr>
          <p:nvPr/>
        </p:nvSpPr>
        <p:spPr bwMode="auto">
          <a:xfrm>
            <a:off x="4017735" y="2023111"/>
            <a:ext cx="332142" cy="305487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000" dirty="0">
                <a:solidFill>
                  <a:srgbClr val="FFFFFF"/>
                </a:solidFill>
              </a:rPr>
              <a:t>DU</a:t>
            </a:r>
          </a:p>
        </p:txBody>
      </p:sp>
      <p:sp>
        <p:nvSpPr>
          <p:cNvPr id="89" name="Abgerundetes Rechteck 9">
            <a:extLst>
              <a:ext uri="{FF2B5EF4-FFF2-40B4-BE49-F238E27FC236}">
                <a16:creationId xmlns:a16="http://schemas.microsoft.com/office/drawing/2014/main" id="{8AB0F0C1-48B6-CCDF-620F-CFF3D490A9CD}"/>
              </a:ext>
            </a:extLst>
          </p:cNvPr>
          <p:cNvSpPr>
            <a:spLocks/>
          </p:cNvSpPr>
          <p:nvPr/>
        </p:nvSpPr>
        <p:spPr bwMode="auto">
          <a:xfrm>
            <a:off x="7070537" y="2270144"/>
            <a:ext cx="332142" cy="305487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000" dirty="0">
                <a:solidFill>
                  <a:srgbClr val="FFFFFF"/>
                </a:solidFill>
              </a:rPr>
              <a:t>CU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91B6ED0-CD78-BE2C-2B55-998E436258CD}"/>
              </a:ext>
            </a:extLst>
          </p:cNvPr>
          <p:cNvSpPr txBox="1"/>
          <p:nvPr/>
        </p:nvSpPr>
        <p:spPr>
          <a:xfrm>
            <a:off x="3071718" y="1159714"/>
            <a:ext cx="1972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DU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45610E-6DF4-233A-98FB-D9C50F8D7322}"/>
              </a:ext>
            </a:extLst>
          </p:cNvPr>
          <p:cNvSpPr txBox="1"/>
          <p:nvPr/>
        </p:nvSpPr>
        <p:spPr>
          <a:xfrm>
            <a:off x="286281" y="1043467"/>
            <a:ext cx="1878583" cy="56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Macro cell or </a:t>
            </a:r>
          </a:p>
          <a:p>
            <a:r>
              <a:rPr lang="en-GB" sz="1400" dirty="0"/>
              <a:t>~9 radios (RUs)</a:t>
            </a:r>
          </a:p>
        </p:txBody>
      </p:sp>
      <p:sp>
        <p:nvSpPr>
          <p:cNvPr id="14" name="Abgerundetes Rechteck 9">
            <a:extLst>
              <a:ext uri="{FF2B5EF4-FFF2-40B4-BE49-F238E27FC236}">
                <a16:creationId xmlns:a16="http://schemas.microsoft.com/office/drawing/2014/main" id="{C637453D-296E-2C9B-8AB6-43E967C57A79}"/>
              </a:ext>
            </a:extLst>
          </p:cNvPr>
          <p:cNvSpPr>
            <a:spLocks/>
          </p:cNvSpPr>
          <p:nvPr/>
        </p:nvSpPr>
        <p:spPr bwMode="auto">
          <a:xfrm>
            <a:off x="4252093" y="1603789"/>
            <a:ext cx="332142" cy="305487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000" dirty="0">
                <a:solidFill>
                  <a:srgbClr val="FFFFFF"/>
                </a:solidFill>
              </a:rPr>
              <a:t>L2</a:t>
            </a:r>
          </a:p>
        </p:txBody>
      </p:sp>
      <p:sp>
        <p:nvSpPr>
          <p:cNvPr id="15" name="Abgerundetes Rechteck 9">
            <a:extLst>
              <a:ext uri="{FF2B5EF4-FFF2-40B4-BE49-F238E27FC236}">
                <a16:creationId xmlns:a16="http://schemas.microsoft.com/office/drawing/2014/main" id="{1E5B72E8-3847-F2C2-7D17-3BA806089F73}"/>
              </a:ext>
            </a:extLst>
          </p:cNvPr>
          <p:cNvSpPr>
            <a:spLocks/>
          </p:cNvSpPr>
          <p:nvPr/>
        </p:nvSpPr>
        <p:spPr bwMode="auto">
          <a:xfrm>
            <a:off x="3821932" y="1607374"/>
            <a:ext cx="332142" cy="305487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000" dirty="0">
                <a:solidFill>
                  <a:srgbClr val="FFFFFF"/>
                </a:solidFill>
              </a:rPr>
              <a:t>L1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E476F8-3393-BA7D-3D70-46A7B14DBC7D}"/>
              </a:ext>
            </a:extLst>
          </p:cNvPr>
          <p:cNvSpPr txBox="1"/>
          <p:nvPr/>
        </p:nvSpPr>
        <p:spPr>
          <a:xfrm>
            <a:off x="2777068" y="1212800"/>
            <a:ext cx="2838026" cy="227376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DU Platform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1023643-7DE4-9714-D4DA-81ECAF7E5FB9}"/>
              </a:ext>
            </a:extLst>
          </p:cNvPr>
          <p:cNvSpPr/>
          <p:nvPr/>
        </p:nvSpPr>
        <p:spPr>
          <a:xfrm>
            <a:off x="3437419" y="2113655"/>
            <a:ext cx="513795" cy="214012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A4DDAA4-90F1-6771-E6C1-4CD2A9275EB7}"/>
              </a:ext>
            </a:extLst>
          </p:cNvPr>
          <p:cNvSpPr/>
          <p:nvPr/>
        </p:nvSpPr>
        <p:spPr>
          <a:xfrm>
            <a:off x="4439940" y="2118276"/>
            <a:ext cx="513795" cy="207611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39D0746-6B50-3264-6058-3B54D10AA700}"/>
              </a:ext>
            </a:extLst>
          </p:cNvPr>
          <p:cNvSpPr/>
          <p:nvPr/>
        </p:nvSpPr>
        <p:spPr>
          <a:xfrm>
            <a:off x="3183884" y="2567331"/>
            <a:ext cx="513795" cy="214012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C68DED0-F8CD-7EAC-FADD-EE87E5A9A84F}"/>
              </a:ext>
            </a:extLst>
          </p:cNvPr>
          <p:cNvSpPr/>
          <p:nvPr/>
        </p:nvSpPr>
        <p:spPr>
          <a:xfrm>
            <a:off x="2921695" y="2995453"/>
            <a:ext cx="513795" cy="214012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38F8418-A0C0-A11F-4E50-9EB946040C1F}"/>
              </a:ext>
            </a:extLst>
          </p:cNvPr>
          <p:cNvSpPr txBox="1"/>
          <p:nvPr/>
        </p:nvSpPr>
        <p:spPr>
          <a:xfrm>
            <a:off x="4866148" y="3256506"/>
            <a:ext cx="936000" cy="354821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CSR</a:t>
            </a: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29FE1E6C-A43A-F172-46DC-6A6CD8406231}"/>
              </a:ext>
            </a:extLst>
          </p:cNvPr>
          <p:cNvSpPr/>
          <p:nvPr/>
        </p:nvSpPr>
        <p:spPr>
          <a:xfrm>
            <a:off x="2904071" y="2421467"/>
            <a:ext cx="160867" cy="169333"/>
          </a:xfrm>
          <a:custGeom>
            <a:avLst/>
            <a:gdLst>
              <a:gd name="connsiteX0" fmla="*/ 0 w 160867"/>
              <a:gd name="connsiteY0" fmla="*/ 169333 h 169333"/>
              <a:gd name="connsiteX1" fmla="*/ 160867 w 160867"/>
              <a:gd name="connsiteY1" fmla="*/ 0 h 16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867" h="169333">
                <a:moveTo>
                  <a:pt x="0" y="169333"/>
                </a:moveTo>
                <a:lnTo>
                  <a:pt x="160867" y="0"/>
                </a:lnTo>
              </a:path>
            </a:pathLst>
          </a:cu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C27D772-89D8-A6E5-6555-6BB7F3200F87}"/>
              </a:ext>
            </a:extLst>
          </p:cNvPr>
          <p:cNvSpPr/>
          <p:nvPr/>
        </p:nvSpPr>
        <p:spPr>
          <a:xfrm>
            <a:off x="4163485" y="2505512"/>
            <a:ext cx="513795" cy="207611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6C4F143-E034-2496-8C4C-9751212F470B}"/>
              </a:ext>
            </a:extLst>
          </p:cNvPr>
          <p:cNvSpPr/>
          <p:nvPr/>
        </p:nvSpPr>
        <p:spPr>
          <a:xfrm>
            <a:off x="3858543" y="2971210"/>
            <a:ext cx="513795" cy="207611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BD963B04-7FDE-5E87-5483-D35354B5D953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2021993" y="2505665"/>
            <a:ext cx="701267" cy="685457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60E42B9E-14A7-21E3-D406-0E4B8B7C2CF1}"/>
              </a:ext>
            </a:extLst>
          </p:cNvPr>
          <p:cNvSpPr txBox="1"/>
          <p:nvPr/>
        </p:nvSpPr>
        <p:spPr>
          <a:xfrm>
            <a:off x="1922265" y="3231128"/>
            <a:ext cx="936000" cy="354821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FHGW</a:t>
            </a:r>
          </a:p>
        </p:txBody>
      </p:sp>
      <p:sp>
        <p:nvSpPr>
          <p:cNvPr id="43" name="Abgerundetes Rechteck 9">
            <a:extLst>
              <a:ext uri="{FF2B5EF4-FFF2-40B4-BE49-F238E27FC236}">
                <a16:creationId xmlns:a16="http://schemas.microsoft.com/office/drawing/2014/main" id="{F65CA9B0-874D-6950-C6E5-A2EB5400E60B}"/>
              </a:ext>
            </a:extLst>
          </p:cNvPr>
          <p:cNvSpPr>
            <a:spLocks/>
          </p:cNvSpPr>
          <p:nvPr/>
        </p:nvSpPr>
        <p:spPr bwMode="auto">
          <a:xfrm>
            <a:off x="3395571" y="1610776"/>
            <a:ext cx="332142" cy="305487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000" dirty="0">
                <a:solidFill>
                  <a:srgbClr val="FFFFFF"/>
                </a:solidFill>
              </a:rPr>
              <a:t>FEC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778DBC7-1510-BFF9-0FEA-18DCAD77F09F}"/>
              </a:ext>
            </a:extLst>
          </p:cNvPr>
          <p:cNvSpPr/>
          <p:nvPr/>
        </p:nvSpPr>
        <p:spPr>
          <a:xfrm>
            <a:off x="2693841" y="1565933"/>
            <a:ext cx="2000950" cy="362431"/>
          </a:xfrm>
          <a:prstGeom prst="rect">
            <a:avLst/>
          </a:prstGeom>
          <a:noFill/>
          <a:ln w="254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DCA1808-4E7D-7254-CD72-2B6D4289EE19}"/>
              </a:ext>
            </a:extLst>
          </p:cNvPr>
          <p:cNvSpPr txBox="1"/>
          <p:nvPr/>
        </p:nvSpPr>
        <p:spPr>
          <a:xfrm>
            <a:off x="2716936" y="1589021"/>
            <a:ext cx="914400" cy="354821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l"/>
            <a:r>
              <a:rPr lang="en-GB" sz="1300" dirty="0">
                <a:solidFill>
                  <a:schemeClr val="bg1"/>
                </a:solidFill>
              </a:rPr>
              <a:t>Per DU</a:t>
            </a:r>
          </a:p>
        </p:txBody>
      </p:sp>
    </p:spTree>
    <p:extLst>
      <p:ext uri="{BB962C8B-B14F-4D97-AF65-F5344CB8AC3E}">
        <p14:creationId xmlns:p14="http://schemas.microsoft.com/office/powerpoint/2010/main" val="31803517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20AFB6A-8155-0ED3-5228-C43702DA956B}"/>
              </a:ext>
            </a:extLst>
          </p:cNvPr>
          <p:cNvSpPr/>
          <p:nvPr/>
        </p:nvSpPr>
        <p:spPr>
          <a:xfrm>
            <a:off x="6145722" y="1537824"/>
            <a:ext cx="1876703" cy="786601"/>
          </a:xfrm>
          <a:prstGeom prst="roundRect">
            <a:avLst/>
          </a:prstGeom>
          <a:solidFill>
            <a:srgbClr val="7F7F7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Edge Compute</a:t>
            </a:r>
          </a:p>
          <a:p>
            <a:pPr algn="ctr"/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1C1636E-1D58-2511-A0D3-6FE7E6AEC0B5}"/>
              </a:ext>
            </a:extLst>
          </p:cNvPr>
          <p:cNvSpPr/>
          <p:nvPr/>
        </p:nvSpPr>
        <p:spPr>
          <a:xfrm>
            <a:off x="6249253" y="2066275"/>
            <a:ext cx="1619250" cy="210567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NICs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9D50425A-5E8F-DB4D-742A-53D51B241DDB}"/>
              </a:ext>
            </a:extLst>
          </p:cNvPr>
          <p:cNvSpPr/>
          <p:nvPr/>
        </p:nvSpPr>
        <p:spPr>
          <a:xfrm>
            <a:off x="6145722" y="2406688"/>
            <a:ext cx="1876703" cy="634426"/>
          </a:xfrm>
          <a:prstGeom prst="roundRect">
            <a:avLst/>
          </a:prstGeom>
          <a:solidFill>
            <a:srgbClr val="12708A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200"/>
              </a:spcBef>
              <a:spcAft>
                <a:spcPts val="100"/>
              </a:spcAft>
            </a:pPr>
            <a:r>
              <a:rPr lang="en-US" sz="1400" dirty="0">
                <a:solidFill>
                  <a:schemeClr val="bg1"/>
                </a:solidFill>
              </a:rPr>
              <a:t>Transport/Switch</a:t>
            </a:r>
          </a:p>
          <a:p>
            <a:pPr algn="ctr">
              <a:spcBef>
                <a:spcPts val="200"/>
              </a:spcBef>
              <a:spcAft>
                <a:spcPts val="100"/>
              </a:spcAft>
            </a:pPr>
            <a:endParaRPr lang="en-US" sz="14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56" name="Abgerundetes Rechteck 16">
            <a:extLst>
              <a:ext uri="{FF2B5EF4-FFF2-40B4-BE49-F238E27FC236}">
                <a16:creationId xmlns:a16="http://schemas.microsoft.com/office/drawing/2014/main" id="{BEB4640A-FA0C-8AE8-B3FF-1AE30ADC1857}"/>
              </a:ext>
            </a:extLst>
          </p:cNvPr>
          <p:cNvSpPr/>
          <p:nvPr/>
        </p:nvSpPr>
        <p:spPr bwMode="auto">
          <a:xfrm>
            <a:off x="6453017" y="2782127"/>
            <a:ext cx="1211722" cy="210567"/>
          </a:xfrm>
          <a:prstGeom prst="roundRect">
            <a:avLst/>
          </a:prstGeom>
          <a:solidFill>
            <a:schemeClr val="accent3"/>
          </a:soli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 anchorCtr="0">
            <a:noAutofit/>
          </a:bodyPr>
          <a:lstStyle/>
          <a:p>
            <a:pPr algn="ctr">
              <a:spcBef>
                <a:spcPts val="200"/>
              </a:spcBef>
              <a:spcAft>
                <a:spcPts val="100"/>
              </a:spcAft>
            </a:pPr>
            <a:r>
              <a:rPr lang="en-US" sz="1400" dirty="0">
                <a:solidFill>
                  <a:schemeClr val="bg1"/>
                </a:solidFill>
                <a:cs typeface="Segoe UI" panose="020B0502040204020203" pitchFamily="34" charset="0"/>
              </a:rPr>
              <a:t>Sync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EE026D0-1285-50F1-48EF-B84A6A39A79A}"/>
              </a:ext>
            </a:extLst>
          </p:cNvPr>
          <p:cNvSpPr/>
          <p:nvPr/>
        </p:nvSpPr>
        <p:spPr>
          <a:xfrm>
            <a:off x="3367582" y="1537824"/>
            <a:ext cx="1876703" cy="786601"/>
          </a:xfrm>
          <a:prstGeom prst="roundRect">
            <a:avLst/>
          </a:prstGeom>
          <a:solidFill>
            <a:srgbClr val="7F7F7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Edge Compute</a:t>
            </a:r>
          </a:p>
          <a:p>
            <a:pPr algn="ctr"/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F0843E9-5737-EB00-184F-69915980893D}"/>
              </a:ext>
            </a:extLst>
          </p:cNvPr>
          <p:cNvSpPr/>
          <p:nvPr/>
        </p:nvSpPr>
        <p:spPr>
          <a:xfrm>
            <a:off x="3471113" y="2066275"/>
            <a:ext cx="1619250" cy="210567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NICs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516D4F66-7238-DDA6-1D0F-CBCA085983A7}"/>
              </a:ext>
            </a:extLst>
          </p:cNvPr>
          <p:cNvSpPr/>
          <p:nvPr/>
        </p:nvSpPr>
        <p:spPr>
          <a:xfrm>
            <a:off x="3367582" y="2406688"/>
            <a:ext cx="1876703" cy="634426"/>
          </a:xfrm>
          <a:prstGeom prst="roundRect">
            <a:avLst/>
          </a:prstGeom>
          <a:solidFill>
            <a:srgbClr val="12708A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200"/>
              </a:spcBef>
              <a:spcAft>
                <a:spcPts val="100"/>
              </a:spcAft>
            </a:pPr>
            <a:r>
              <a:rPr lang="en-US" sz="1400" dirty="0">
                <a:solidFill>
                  <a:schemeClr val="bg1"/>
                </a:solidFill>
              </a:rPr>
              <a:t>Transport/Switch</a:t>
            </a:r>
          </a:p>
          <a:p>
            <a:pPr algn="ctr">
              <a:spcBef>
                <a:spcPts val="200"/>
              </a:spcBef>
              <a:spcAft>
                <a:spcPts val="100"/>
              </a:spcAft>
            </a:pPr>
            <a:endParaRPr lang="en-US" sz="14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52" name="Abgerundetes Rechteck 16">
            <a:extLst>
              <a:ext uri="{FF2B5EF4-FFF2-40B4-BE49-F238E27FC236}">
                <a16:creationId xmlns:a16="http://schemas.microsoft.com/office/drawing/2014/main" id="{9C29D3C2-18AF-6C4D-C117-1AE327FAD352}"/>
              </a:ext>
            </a:extLst>
          </p:cNvPr>
          <p:cNvSpPr/>
          <p:nvPr/>
        </p:nvSpPr>
        <p:spPr bwMode="auto">
          <a:xfrm>
            <a:off x="3674877" y="2782127"/>
            <a:ext cx="1211722" cy="210567"/>
          </a:xfrm>
          <a:prstGeom prst="roundRect">
            <a:avLst/>
          </a:prstGeom>
          <a:solidFill>
            <a:schemeClr val="accent3"/>
          </a:soli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 anchorCtr="0">
            <a:noAutofit/>
          </a:bodyPr>
          <a:lstStyle/>
          <a:p>
            <a:pPr algn="ctr">
              <a:spcBef>
                <a:spcPts val="200"/>
              </a:spcBef>
              <a:spcAft>
                <a:spcPts val="100"/>
              </a:spcAft>
            </a:pPr>
            <a:r>
              <a:rPr lang="en-US" sz="1400" dirty="0">
                <a:solidFill>
                  <a:schemeClr val="bg1"/>
                </a:solidFill>
                <a:cs typeface="Segoe UI" panose="020B0502040204020203" pitchFamily="34" charset="0"/>
              </a:rPr>
              <a:t>Sync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F3F7DF1-E5F4-D70C-E93E-2A4C6381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Different DU approaches</a:t>
            </a:r>
          </a:p>
        </p:txBody>
      </p:sp>
      <p:sp>
        <p:nvSpPr>
          <p:cNvPr id="8" name="Abgerundetes Rechteck 16">
            <a:extLst>
              <a:ext uri="{FF2B5EF4-FFF2-40B4-BE49-F238E27FC236}">
                <a16:creationId xmlns:a16="http://schemas.microsoft.com/office/drawing/2014/main" id="{8FDB18A6-C4F2-4819-1976-44B347CDC196}"/>
              </a:ext>
            </a:extLst>
          </p:cNvPr>
          <p:cNvSpPr/>
          <p:nvPr/>
        </p:nvSpPr>
        <p:spPr bwMode="auto">
          <a:xfrm>
            <a:off x="1013525" y="1125533"/>
            <a:ext cx="365304" cy="3256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19" name="Abgerundetes Rechteck 16">
            <a:extLst>
              <a:ext uri="{FF2B5EF4-FFF2-40B4-BE49-F238E27FC236}">
                <a16:creationId xmlns:a16="http://schemas.microsoft.com/office/drawing/2014/main" id="{00E4AC3D-E2EE-4120-9D66-AC4A8332846B}"/>
              </a:ext>
            </a:extLst>
          </p:cNvPr>
          <p:cNvSpPr/>
          <p:nvPr/>
        </p:nvSpPr>
        <p:spPr bwMode="auto">
          <a:xfrm>
            <a:off x="1572811" y="1132165"/>
            <a:ext cx="365304" cy="3256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22" name="Abgerundetes Rechteck 16">
            <a:extLst>
              <a:ext uri="{FF2B5EF4-FFF2-40B4-BE49-F238E27FC236}">
                <a16:creationId xmlns:a16="http://schemas.microsoft.com/office/drawing/2014/main" id="{1F9F5C42-60B9-C197-1DBD-567213E3A8C1}"/>
              </a:ext>
            </a:extLst>
          </p:cNvPr>
          <p:cNvSpPr/>
          <p:nvPr/>
        </p:nvSpPr>
        <p:spPr bwMode="auto">
          <a:xfrm>
            <a:off x="3831796" y="1164050"/>
            <a:ext cx="365304" cy="3256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25" name="Abgerundetes Rechteck 16">
            <a:extLst>
              <a:ext uri="{FF2B5EF4-FFF2-40B4-BE49-F238E27FC236}">
                <a16:creationId xmlns:a16="http://schemas.microsoft.com/office/drawing/2014/main" id="{B959C5DF-CFD9-10F5-E637-4E3D855600CB}"/>
              </a:ext>
            </a:extLst>
          </p:cNvPr>
          <p:cNvSpPr/>
          <p:nvPr/>
        </p:nvSpPr>
        <p:spPr bwMode="auto">
          <a:xfrm>
            <a:off x="4391082" y="1170682"/>
            <a:ext cx="365304" cy="3256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20" name="Abgerundetes Rechteck 16">
            <a:extLst>
              <a:ext uri="{FF2B5EF4-FFF2-40B4-BE49-F238E27FC236}">
                <a16:creationId xmlns:a16="http://schemas.microsoft.com/office/drawing/2014/main" id="{96A06928-002D-9F13-EF8A-799AADC80983}"/>
              </a:ext>
            </a:extLst>
          </p:cNvPr>
          <p:cNvSpPr/>
          <p:nvPr/>
        </p:nvSpPr>
        <p:spPr bwMode="auto">
          <a:xfrm>
            <a:off x="3239330" y="1646862"/>
            <a:ext cx="365304" cy="3256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 dirty="0">
                <a:solidFill>
                  <a:schemeClr val="bg1"/>
                </a:solidFill>
              </a:rPr>
              <a:t>FEC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A603F4-52AB-3686-831A-5FB9C3774350}"/>
              </a:ext>
            </a:extLst>
          </p:cNvPr>
          <p:cNvSpPr txBox="1"/>
          <p:nvPr/>
        </p:nvSpPr>
        <p:spPr>
          <a:xfrm>
            <a:off x="460508" y="3227547"/>
            <a:ext cx="2032000" cy="466406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92500" lnSpcReduction="10000"/>
          </a:bodyPr>
          <a:lstStyle/>
          <a:p>
            <a:pPr algn="ctr"/>
            <a:r>
              <a:rPr lang="en-GB" sz="1300" dirty="0">
                <a:solidFill>
                  <a:schemeClr val="tx1"/>
                </a:solidFill>
              </a:rPr>
              <a:t>Software only</a:t>
            </a:r>
          </a:p>
          <a:p>
            <a:pPr algn="ctr"/>
            <a:r>
              <a:rPr lang="en-GB" sz="1300" dirty="0">
                <a:solidFill>
                  <a:schemeClr val="tx1"/>
                </a:solidFill>
              </a:rPr>
              <a:t>Enterprise/</a:t>
            </a:r>
            <a:r>
              <a:rPr lang="en-GB" sz="1300" dirty="0" err="1">
                <a:solidFill>
                  <a:schemeClr val="tx1"/>
                </a:solidFill>
              </a:rPr>
              <a:t>PoCs</a:t>
            </a:r>
            <a:r>
              <a:rPr lang="en-GB" sz="1300" dirty="0">
                <a:solidFill>
                  <a:schemeClr val="tx1"/>
                </a:solidFill>
              </a:rPr>
              <a:t> etc.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4EE662-CE1B-9C9D-F475-58B80EBA74D5}"/>
              </a:ext>
            </a:extLst>
          </p:cNvPr>
          <p:cNvSpPr txBox="1"/>
          <p:nvPr/>
        </p:nvSpPr>
        <p:spPr>
          <a:xfrm>
            <a:off x="3123481" y="3233003"/>
            <a:ext cx="2342595" cy="532515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FEC Look-Aside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</a:rPr>
              <a:t>CPU reduction as RUs Scale</a:t>
            </a:r>
          </a:p>
        </p:txBody>
      </p:sp>
      <p:sp>
        <p:nvSpPr>
          <p:cNvPr id="32" name="Abgerundetes Rechteck 16">
            <a:extLst>
              <a:ext uri="{FF2B5EF4-FFF2-40B4-BE49-F238E27FC236}">
                <a16:creationId xmlns:a16="http://schemas.microsoft.com/office/drawing/2014/main" id="{B5E6CE96-CB95-B773-7D84-868AD0559271}"/>
              </a:ext>
            </a:extLst>
          </p:cNvPr>
          <p:cNvSpPr/>
          <p:nvPr/>
        </p:nvSpPr>
        <p:spPr bwMode="auto">
          <a:xfrm>
            <a:off x="7153876" y="1132165"/>
            <a:ext cx="365304" cy="3256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2BB58D-46E7-DF2A-BE90-52406B8F2076}"/>
              </a:ext>
            </a:extLst>
          </p:cNvPr>
          <p:cNvSpPr txBox="1"/>
          <p:nvPr/>
        </p:nvSpPr>
        <p:spPr>
          <a:xfrm>
            <a:off x="5304264" y="3213091"/>
            <a:ext cx="3839736" cy="532515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In-Line Upper L1 all in hardware</a:t>
            </a:r>
          </a:p>
          <a:p>
            <a:pPr algn="ctr"/>
            <a:r>
              <a:rPr lang="en-GB" sz="1100" dirty="0">
                <a:solidFill>
                  <a:schemeClr val="tx1"/>
                </a:solidFill>
              </a:rPr>
              <a:t>Further scale/alternative L1/ search for quality</a:t>
            </a:r>
          </a:p>
        </p:txBody>
      </p:sp>
      <p:sp>
        <p:nvSpPr>
          <p:cNvPr id="29" name="Abgerundetes Rechteck 16">
            <a:extLst>
              <a:ext uri="{FF2B5EF4-FFF2-40B4-BE49-F238E27FC236}">
                <a16:creationId xmlns:a16="http://schemas.microsoft.com/office/drawing/2014/main" id="{9121547D-2EB3-92E3-6592-992549910E09}"/>
              </a:ext>
            </a:extLst>
          </p:cNvPr>
          <p:cNvSpPr/>
          <p:nvPr/>
        </p:nvSpPr>
        <p:spPr bwMode="auto">
          <a:xfrm>
            <a:off x="7419414" y="2006352"/>
            <a:ext cx="365304" cy="3256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BB87360-DBF8-CC20-D353-C95374058461}"/>
              </a:ext>
            </a:extLst>
          </p:cNvPr>
          <p:cNvSpPr txBox="1"/>
          <p:nvPr/>
        </p:nvSpPr>
        <p:spPr>
          <a:xfrm>
            <a:off x="797085" y="956089"/>
            <a:ext cx="798183" cy="297981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62500" lnSpcReduction="20000"/>
          </a:bodyPr>
          <a:lstStyle/>
          <a:p>
            <a:pPr algn="l"/>
            <a:r>
              <a:rPr lang="en-GB" sz="1300" dirty="0">
                <a:solidFill>
                  <a:schemeClr val="tx1"/>
                </a:solidFill>
              </a:rPr>
              <a:t>Includes FEC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98617F-6A76-8E18-1531-AEECEAA1B819}"/>
              </a:ext>
            </a:extLst>
          </p:cNvPr>
          <p:cNvSpPr txBox="1"/>
          <p:nvPr/>
        </p:nvSpPr>
        <p:spPr>
          <a:xfrm>
            <a:off x="7202974" y="1886129"/>
            <a:ext cx="798183" cy="297981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62500" lnSpcReduction="20000"/>
          </a:bodyPr>
          <a:lstStyle/>
          <a:p>
            <a:pPr algn="l"/>
            <a:r>
              <a:rPr lang="en-GB" sz="1300" dirty="0">
                <a:solidFill>
                  <a:schemeClr val="tx1"/>
                </a:solidFill>
              </a:rPr>
              <a:t>Includes FEC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C5DC219-4A98-5E8A-3044-30DE58AE8825}"/>
              </a:ext>
            </a:extLst>
          </p:cNvPr>
          <p:cNvSpPr txBox="1"/>
          <p:nvPr/>
        </p:nvSpPr>
        <p:spPr>
          <a:xfrm>
            <a:off x="2929542" y="1426278"/>
            <a:ext cx="1159952" cy="297981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47500" lnSpcReduction="20000"/>
          </a:bodyPr>
          <a:lstStyle/>
          <a:p>
            <a:pPr algn="l"/>
            <a:r>
              <a:rPr lang="en-GB" sz="1300" dirty="0">
                <a:solidFill>
                  <a:schemeClr val="tx1"/>
                </a:solidFill>
              </a:rPr>
              <a:t>FEC Look-Aside.</a:t>
            </a:r>
          </a:p>
          <a:p>
            <a:pPr algn="l"/>
            <a:r>
              <a:rPr lang="en-GB" sz="1300" dirty="0">
                <a:solidFill>
                  <a:schemeClr val="tx1"/>
                </a:solidFill>
              </a:rPr>
              <a:t>FPGA/GPU/ Hardware/NIC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BEC901A-3A52-9D27-E2E9-1510D166A482}"/>
              </a:ext>
            </a:extLst>
          </p:cNvPr>
          <p:cNvSpPr/>
          <p:nvPr/>
        </p:nvSpPr>
        <p:spPr>
          <a:xfrm>
            <a:off x="305210" y="3812996"/>
            <a:ext cx="2342595" cy="929659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bg1"/>
                </a:solidFill>
              </a:rPr>
              <a:t>L1 vendor in theory can be changed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2416056-72DA-F455-4BE9-03760CA62253}"/>
              </a:ext>
            </a:extLst>
          </p:cNvPr>
          <p:cNvSpPr/>
          <p:nvPr/>
        </p:nvSpPr>
        <p:spPr>
          <a:xfrm>
            <a:off x="2885642" y="3811492"/>
            <a:ext cx="2818270" cy="929660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bg1"/>
                </a:solidFill>
              </a:rPr>
              <a:t>FEC hardware Specific</a:t>
            </a:r>
          </a:p>
          <a:p>
            <a:pPr algn="ctr"/>
            <a:r>
              <a:rPr lang="en-GB" sz="1100" b="1" dirty="0">
                <a:solidFill>
                  <a:schemeClr val="bg1"/>
                </a:solidFill>
              </a:rPr>
              <a:t>Standardised BBDEV/AAL interface/drivers</a:t>
            </a:r>
          </a:p>
          <a:p>
            <a:pPr algn="ctr"/>
            <a:r>
              <a:rPr lang="en-GB" sz="1100" b="1" dirty="0">
                <a:solidFill>
                  <a:schemeClr val="bg1"/>
                </a:solidFill>
              </a:rPr>
              <a:t>L1 can still be swapped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44E9E6F-B09B-FDDE-7A4A-01061FF3F17B}"/>
              </a:ext>
            </a:extLst>
          </p:cNvPr>
          <p:cNvSpPr/>
          <p:nvPr/>
        </p:nvSpPr>
        <p:spPr>
          <a:xfrm>
            <a:off x="5941750" y="3812996"/>
            <a:ext cx="2342595" cy="929659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bg1"/>
                </a:solidFill>
              </a:rPr>
              <a:t>L1 hardware specific</a:t>
            </a:r>
          </a:p>
          <a:p>
            <a:pPr algn="ctr"/>
            <a:r>
              <a:rPr lang="en-GB" sz="1100" b="1" dirty="0">
                <a:solidFill>
                  <a:schemeClr val="bg1"/>
                </a:solidFill>
              </a:rPr>
              <a:t>If you want to swap vendors, you have to swap Fronthaul NIC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8126FB6A-3E7C-8106-19ED-B8BDEE2A28DE}"/>
              </a:ext>
            </a:extLst>
          </p:cNvPr>
          <p:cNvSpPr/>
          <p:nvPr/>
        </p:nvSpPr>
        <p:spPr>
          <a:xfrm>
            <a:off x="589442" y="1537824"/>
            <a:ext cx="1876703" cy="786601"/>
          </a:xfrm>
          <a:prstGeom prst="roundRect">
            <a:avLst/>
          </a:prstGeom>
          <a:solidFill>
            <a:srgbClr val="7F7F7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Edge Compute</a:t>
            </a:r>
          </a:p>
          <a:p>
            <a:pPr algn="ctr"/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03A27D6-4B31-E43C-7A61-CE519306E9C0}"/>
              </a:ext>
            </a:extLst>
          </p:cNvPr>
          <p:cNvSpPr/>
          <p:nvPr/>
        </p:nvSpPr>
        <p:spPr>
          <a:xfrm>
            <a:off x="692973" y="2066275"/>
            <a:ext cx="1619250" cy="210567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NICs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DB8C8FDE-CD2B-DD6C-2132-C61B634B8A36}"/>
              </a:ext>
            </a:extLst>
          </p:cNvPr>
          <p:cNvSpPr/>
          <p:nvPr/>
        </p:nvSpPr>
        <p:spPr>
          <a:xfrm>
            <a:off x="589442" y="2406688"/>
            <a:ext cx="1876703" cy="634426"/>
          </a:xfrm>
          <a:prstGeom prst="roundRect">
            <a:avLst/>
          </a:prstGeom>
          <a:solidFill>
            <a:srgbClr val="12708A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200"/>
              </a:spcBef>
              <a:spcAft>
                <a:spcPts val="100"/>
              </a:spcAft>
            </a:pPr>
            <a:r>
              <a:rPr lang="en-US" sz="1400" dirty="0">
                <a:solidFill>
                  <a:schemeClr val="bg1"/>
                </a:solidFill>
              </a:rPr>
              <a:t>Transport/Switch</a:t>
            </a:r>
          </a:p>
          <a:p>
            <a:pPr algn="ctr">
              <a:spcBef>
                <a:spcPts val="200"/>
              </a:spcBef>
              <a:spcAft>
                <a:spcPts val="100"/>
              </a:spcAft>
            </a:pPr>
            <a:endParaRPr lang="en-US" sz="14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48" name="Abgerundetes Rechteck 16">
            <a:extLst>
              <a:ext uri="{FF2B5EF4-FFF2-40B4-BE49-F238E27FC236}">
                <a16:creationId xmlns:a16="http://schemas.microsoft.com/office/drawing/2014/main" id="{4991C49A-3D61-BCA9-B955-CFA23900F6DE}"/>
              </a:ext>
            </a:extLst>
          </p:cNvPr>
          <p:cNvSpPr/>
          <p:nvPr/>
        </p:nvSpPr>
        <p:spPr bwMode="auto">
          <a:xfrm>
            <a:off x="896737" y="2782127"/>
            <a:ext cx="1211722" cy="210567"/>
          </a:xfrm>
          <a:prstGeom prst="roundRect">
            <a:avLst/>
          </a:prstGeom>
          <a:solidFill>
            <a:schemeClr val="accent3"/>
          </a:soli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 anchorCtr="0">
            <a:noAutofit/>
          </a:bodyPr>
          <a:lstStyle/>
          <a:p>
            <a:pPr algn="ctr">
              <a:spcBef>
                <a:spcPts val="200"/>
              </a:spcBef>
              <a:spcAft>
                <a:spcPts val="100"/>
              </a:spcAft>
            </a:pPr>
            <a:r>
              <a:rPr lang="en-US" sz="1400" dirty="0">
                <a:solidFill>
                  <a:schemeClr val="bg1"/>
                </a:solidFill>
                <a:cs typeface="Segoe UI" panose="020B0502040204020203" pitchFamily="34" charset="0"/>
              </a:rPr>
              <a:t>Sync</a:t>
            </a:r>
          </a:p>
        </p:txBody>
      </p:sp>
    </p:spTree>
    <p:extLst>
      <p:ext uri="{BB962C8B-B14F-4D97-AF65-F5344CB8AC3E}">
        <p14:creationId xmlns:p14="http://schemas.microsoft.com/office/powerpoint/2010/main" val="29890644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1F9EAB7E-CBE2-4A67-900F-8759306F908E}"/>
              </a:ext>
            </a:extLst>
          </p:cNvPr>
          <p:cNvSpPr/>
          <p:nvPr/>
        </p:nvSpPr>
        <p:spPr>
          <a:xfrm>
            <a:off x="219075" y="2542278"/>
            <a:ext cx="8354180" cy="1172397"/>
          </a:xfrm>
          <a:prstGeom prst="roundRect">
            <a:avLst/>
          </a:prstGeom>
          <a:solidFill>
            <a:srgbClr val="12708A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C6E25B-5013-0E2D-7422-1D9AF2B47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BBU Pooling/Neutral Host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298F25E-887D-AE50-20FD-905373FE9A7F}"/>
              </a:ext>
            </a:extLst>
          </p:cNvPr>
          <p:cNvSpPr txBox="1"/>
          <p:nvPr/>
        </p:nvSpPr>
        <p:spPr>
          <a:xfrm>
            <a:off x="3415452" y="3014133"/>
            <a:ext cx="2155405" cy="324716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ctr"/>
            <a:r>
              <a:rPr lang="en-GB" sz="1300" dirty="0">
                <a:solidFill>
                  <a:schemeClr val="bg1"/>
                </a:solidFill>
              </a:rPr>
              <a:t>Transport/Switch</a:t>
            </a:r>
          </a:p>
        </p:txBody>
      </p:sp>
      <p:sp>
        <p:nvSpPr>
          <p:cNvPr id="45" name="Abgerundetes Rechteck 16">
            <a:extLst>
              <a:ext uri="{FF2B5EF4-FFF2-40B4-BE49-F238E27FC236}">
                <a16:creationId xmlns:a16="http://schemas.microsoft.com/office/drawing/2014/main" id="{D8D5D6C8-0FBB-373A-0734-FE7B66AE591D}"/>
              </a:ext>
            </a:extLst>
          </p:cNvPr>
          <p:cNvSpPr/>
          <p:nvPr/>
        </p:nvSpPr>
        <p:spPr bwMode="auto">
          <a:xfrm>
            <a:off x="3855056" y="3381727"/>
            <a:ext cx="1211722" cy="210567"/>
          </a:xfrm>
          <a:prstGeom prst="roundRect">
            <a:avLst/>
          </a:prstGeom>
          <a:solidFill>
            <a:schemeClr val="accent3"/>
          </a:soli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 anchorCtr="0">
            <a:noAutofit/>
          </a:bodyPr>
          <a:lstStyle/>
          <a:p>
            <a:pPr algn="ctr">
              <a:spcBef>
                <a:spcPts val="200"/>
              </a:spcBef>
              <a:spcAft>
                <a:spcPts val="100"/>
              </a:spcAft>
            </a:pPr>
            <a:r>
              <a:rPr lang="en-US" sz="1400" dirty="0">
                <a:solidFill>
                  <a:schemeClr val="bg1"/>
                </a:solidFill>
                <a:cs typeface="Segoe UI" panose="020B0502040204020203" pitchFamily="34" charset="0"/>
              </a:rPr>
              <a:t>Sync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5DC72080-2923-9E78-81B5-409CACE4D617}"/>
              </a:ext>
            </a:extLst>
          </p:cNvPr>
          <p:cNvSpPr/>
          <p:nvPr/>
        </p:nvSpPr>
        <p:spPr>
          <a:xfrm>
            <a:off x="2157562" y="1225125"/>
            <a:ext cx="1876703" cy="1084582"/>
          </a:xfrm>
          <a:prstGeom prst="roundRect">
            <a:avLst/>
          </a:prstGeom>
          <a:solidFill>
            <a:srgbClr val="7F7F7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Edge Compute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AA4C828-1810-95DC-2A97-B18199759128}"/>
              </a:ext>
            </a:extLst>
          </p:cNvPr>
          <p:cNvSpPr/>
          <p:nvPr/>
        </p:nvSpPr>
        <p:spPr>
          <a:xfrm>
            <a:off x="2253551" y="1973283"/>
            <a:ext cx="1619250" cy="210567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NICs</a:t>
            </a:r>
          </a:p>
        </p:txBody>
      </p:sp>
      <p:sp>
        <p:nvSpPr>
          <p:cNvPr id="48" name="Abgerundetes Rechteck 16">
            <a:extLst>
              <a:ext uri="{FF2B5EF4-FFF2-40B4-BE49-F238E27FC236}">
                <a16:creationId xmlns:a16="http://schemas.microsoft.com/office/drawing/2014/main" id="{7A0DCB27-01BE-26C2-2EA9-2D6AB65FC43B}"/>
              </a:ext>
            </a:extLst>
          </p:cNvPr>
          <p:cNvSpPr/>
          <p:nvPr/>
        </p:nvSpPr>
        <p:spPr bwMode="auto">
          <a:xfrm>
            <a:off x="2589828" y="1254977"/>
            <a:ext cx="365304" cy="3256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49" name="Abgerundetes Rechteck 16">
            <a:extLst>
              <a:ext uri="{FF2B5EF4-FFF2-40B4-BE49-F238E27FC236}">
                <a16:creationId xmlns:a16="http://schemas.microsoft.com/office/drawing/2014/main" id="{C0B4BE95-CC8A-EBE8-3412-F5E710B100F2}"/>
              </a:ext>
            </a:extLst>
          </p:cNvPr>
          <p:cNvSpPr/>
          <p:nvPr/>
        </p:nvSpPr>
        <p:spPr bwMode="auto">
          <a:xfrm>
            <a:off x="3149114" y="1261609"/>
            <a:ext cx="365304" cy="3256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>
                <a:solidFill>
                  <a:schemeClr val="bg1"/>
                </a:solidFill>
              </a:rPr>
              <a:t>L2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502DABE-CD9E-9A0F-3915-55F998D98EE9}"/>
              </a:ext>
            </a:extLst>
          </p:cNvPr>
          <p:cNvSpPr/>
          <p:nvPr/>
        </p:nvSpPr>
        <p:spPr>
          <a:xfrm>
            <a:off x="4308243" y="1239455"/>
            <a:ext cx="2076249" cy="1055922"/>
          </a:xfrm>
          <a:prstGeom prst="roundRect">
            <a:avLst/>
          </a:prstGeom>
          <a:solidFill>
            <a:srgbClr val="7F7F7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Edge Compute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556589F-8752-11CF-43CD-775DD380B7B5}"/>
              </a:ext>
            </a:extLst>
          </p:cNvPr>
          <p:cNvSpPr/>
          <p:nvPr/>
        </p:nvSpPr>
        <p:spPr>
          <a:xfrm>
            <a:off x="4431607" y="1964517"/>
            <a:ext cx="1791421" cy="205003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NICs</a:t>
            </a:r>
          </a:p>
        </p:txBody>
      </p:sp>
      <p:sp>
        <p:nvSpPr>
          <p:cNvPr id="57" name="Abgerundetes Rechteck 16">
            <a:extLst>
              <a:ext uri="{FF2B5EF4-FFF2-40B4-BE49-F238E27FC236}">
                <a16:creationId xmlns:a16="http://schemas.microsoft.com/office/drawing/2014/main" id="{3B7F378F-2F2F-225B-8815-1A56AA442495}"/>
              </a:ext>
            </a:extLst>
          </p:cNvPr>
          <p:cNvSpPr/>
          <p:nvPr/>
        </p:nvSpPr>
        <p:spPr bwMode="auto">
          <a:xfrm>
            <a:off x="4901213" y="1249251"/>
            <a:ext cx="404146" cy="317031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58" name="Abgerundetes Rechteck 16">
            <a:extLst>
              <a:ext uri="{FF2B5EF4-FFF2-40B4-BE49-F238E27FC236}">
                <a16:creationId xmlns:a16="http://schemas.microsoft.com/office/drawing/2014/main" id="{1522FEF4-1CAC-162F-1D26-FFEF298DE418}"/>
              </a:ext>
            </a:extLst>
          </p:cNvPr>
          <p:cNvSpPr/>
          <p:nvPr/>
        </p:nvSpPr>
        <p:spPr bwMode="auto">
          <a:xfrm>
            <a:off x="5460499" y="1255883"/>
            <a:ext cx="404146" cy="317031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5" name="Abgerundetes Rechteck 16">
            <a:extLst>
              <a:ext uri="{FF2B5EF4-FFF2-40B4-BE49-F238E27FC236}">
                <a16:creationId xmlns:a16="http://schemas.microsoft.com/office/drawing/2014/main" id="{7FDDE4F4-BDC6-67B6-8AA1-9B99DD82900A}"/>
              </a:ext>
            </a:extLst>
          </p:cNvPr>
          <p:cNvSpPr/>
          <p:nvPr/>
        </p:nvSpPr>
        <p:spPr bwMode="auto">
          <a:xfrm>
            <a:off x="4125591" y="1432031"/>
            <a:ext cx="365304" cy="3256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 dirty="0">
                <a:solidFill>
                  <a:schemeClr val="bg1"/>
                </a:solidFill>
              </a:rPr>
              <a:t>FEC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DE62EB3-75A1-5F87-2228-EEE4DFDAC175}"/>
              </a:ext>
            </a:extLst>
          </p:cNvPr>
          <p:cNvSpPr/>
          <p:nvPr/>
        </p:nvSpPr>
        <p:spPr>
          <a:xfrm>
            <a:off x="6658470" y="1219475"/>
            <a:ext cx="2076249" cy="1055922"/>
          </a:xfrm>
          <a:prstGeom prst="roundRect">
            <a:avLst/>
          </a:prstGeom>
          <a:solidFill>
            <a:srgbClr val="7F7F7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Edge Compute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5418449-2B13-5919-F936-EB647D6410FF}"/>
              </a:ext>
            </a:extLst>
          </p:cNvPr>
          <p:cNvSpPr/>
          <p:nvPr/>
        </p:nvSpPr>
        <p:spPr>
          <a:xfrm>
            <a:off x="6781834" y="1944537"/>
            <a:ext cx="1791421" cy="205003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NICs</a:t>
            </a:r>
          </a:p>
        </p:txBody>
      </p:sp>
      <p:sp>
        <p:nvSpPr>
          <p:cNvPr id="66" name="Abgerundetes Rechteck 16">
            <a:extLst>
              <a:ext uri="{FF2B5EF4-FFF2-40B4-BE49-F238E27FC236}">
                <a16:creationId xmlns:a16="http://schemas.microsoft.com/office/drawing/2014/main" id="{F4DBD7FD-67F6-E8F9-6047-BBE85562848D}"/>
              </a:ext>
            </a:extLst>
          </p:cNvPr>
          <p:cNvSpPr/>
          <p:nvPr/>
        </p:nvSpPr>
        <p:spPr bwMode="auto">
          <a:xfrm>
            <a:off x="7859826" y="1884787"/>
            <a:ext cx="404146" cy="317031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67" name="Abgerundetes Rechteck 16">
            <a:extLst>
              <a:ext uri="{FF2B5EF4-FFF2-40B4-BE49-F238E27FC236}">
                <a16:creationId xmlns:a16="http://schemas.microsoft.com/office/drawing/2014/main" id="{7263E692-AF35-219B-DF24-16178146176E}"/>
              </a:ext>
            </a:extLst>
          </p:cNvPr>
          <p:cNvSpPr/>
          <p:nvPr/>
        </p:nvSpPr>
        <p:spPr bwMode="auto">
          <a:xfrm>
            <a:off x="7810726" y="1235903"/>
            <a:ext cx="404146" cy="317031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>
                <a:solidFill>
                  <a:schemeClr val="bg1"/>
                </a:solidFill>
              </a:rPr>
              <a:t>L2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5981CE71-435A-759A-92FD-247AC4B82F46}"/>
              </a:ext>
            </a:extLst>
          </p:cNvPr>
          <p:cNvSpPr/>
          <p:nvPr/>
        </p:nvSpPr>
        <p:spPr>
          <a:xfrm>
            <a:off x="219075" y="1225125"/>
            <a:ext cx="1876703" cy="1084582"/>
          </a:xfrm>
          <a:prstGeom prst="roundRect">
            <a:avLst/>
          </a:prstGeom>
          <a:solidFill>
            <a:srgbClr val="7F7F7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Edge Compute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859F6E9-6176-42A3-0121-B3912BF4DC22}"/>
              </a:ext>
            </a:extLst>
          </p:cNvPr>
          <p:cNvSpPr/>
          <p:nvPr/>
        </p:nvSpPr>
        <p:spPr>
          <a:xfrm>
            <a:off x="315064" y="1973283"/>
            <a:ext cx="1619250" cy="210567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E11937C-E386-FE14-F5A1-13D508B3A3CE}"/>
              </a:ext>
            </a:extLst>
          </p:cNvPr>
          <p:cNvSpPr txBox="1"/>
          <p:nvPr/>
        </p:nvSpPr>
        <p:spPr>
          <a:xfrm>
            <a:off x="448653" y="1242482"/>
            <a:ext cx="1576557" cy="387798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l"/>
            <a:r>
              <a:rPr lang="en-GB" sz="1300" dirty="0">
                <a:solidFill>
                  <a:schemeClr val="bg1"/>
                </a:solidFill>
              </a:rPr>
              <a:t>High Availability </a:t>
            </a:r>
          </a:p>
        </p:txBody>
      </p:sp>
      <p:cxnSp>
        <p:nvCxnSpPr>
          <p:cNvPr id="85" name="Connector: Elbow 84">
            <a:extLst>
              <a:ext uri="{FF2B5EF4-FFF2-40B4-BE49-F238E27FC236}">
                <a16:creationId xmlns:a16="http://schemas.microsoft.com/office/drawing/2014/main" id="{D846E199-A5EA-5948-F167-DE6669859EB4}"/>
              </a:ext>
            </a:extLst>
          </p:cNvPr>
          <p:cNvCxnSpPr/>
          <p:nvPr/>
        </p:nvCxnSpPr>
        <p:spPr>
          <a:xfrm rot="5400000">
            <a:off x="1521085" y="2593160"/>
            <a:ext cx="2177820" cy="1610915"/>
          </a:xfrm>
          <a:prstGeom prst="bentConnector3">
            <a:avLst>
              <a:gd name="adj1" fmla="val 100151"/>
            </a:avLst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or: Elbow 87">
            <a:extLst>
              <a:ext uri="{FF2B5EF4-FFF2-40B4-BE49-F238E27FC236}">
                <a16:creationId xmlns:a16="http://schemas.microsoft.com/office/drawing/2014/main" id="{CF558925-1134-182A-87EF-0E0EFD4FFEC0}"/>
              </a:ext>
            </a:extLst>
          </p:cNvPr>
          <p:cNvCxnSpPr>
            <a:stCxn id="46" idx="2"/>
          </p:cNvCxnSpPr>
          <p:nvPr/>
        </p:nvCxnSpPr>
        <p:spPr>
          <a:xfrm rot="5400000">
            <a:off x="1414579" y="2577736"/>
            <a:ext cx="1949365" cy="1413307"/>
          </a:xfrm>
          <a:prstGeom prst="bentConnector3">
            <a:avLst>
              <a:gd name="adj1" fmla="val 100817"/>
            </a:avLst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or: Elbow 95">
            <a:extLst>
              <a:ext uri="{FF2B5EF4-FFF2-40B4-BE49-F238E27FC236}">
                <a16:creationId xmlns:a16="http://schemas.microsoft.com/office/drawing/2014/main" id="{2BCE1A1F-6D4D-66B8-E8F6-F452DEA20F4C}"/>
              </a:ext>
            </a:extLst>
          </p:cNvPr>
          <p:cNvCxnSpPr>
            <a:cxnSpLocks/>
          </p:cNvCxnSpPr>
          <p:nvPr/>
        </p:nvCxnSpPr>
        <p:spPr>
          <a:xfrm rot="5400000">
            <a:off x="1250820" y="2570295"/>
            <a:ext cx="1829171" cy="1307994"/>
          </a:xfrm>
          <a:prstGeom prst="bentConnector3">
            <a:avLst>
              <a:gd name="adj1" fmla="val 99990"/>
            </a:avLst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98">
            <a:extLst>
              <a:ext uri="{FF2B5EF4-FFF2-40B4-BE49-F238E27FC236}">
                <a16:creationId xmlns:a16="http://schemas.microsoft.com/office/drawing/2014/main" id="{430E4942-9B47-59BA-F870-84CAACA164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1438" y="4084987"/>
            <a:ext cx="380540" cy="380855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B81FC889-355B-5CF5-5C33-E38FA9758E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0779" y="4025274"/>
            <a:ext cx="445529" cy="380856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4F060CCA-2204-5558-494C-C294059074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838" y="4237387"/>
            <a:ext cx="380540" cy="380855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6779C03A-9ECA-71B5-C889-8AE2ABE693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3179" y="4177674"/>
            <a:ext cx="445529" cy="380856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18BB8E6F-5A09-5D31-30EF-54B2B7A0A0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238" y="4389787"/>
            <a:ext cx="380540" cy="380855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94AD45B6-40A4-A977-FE2D-37A454F69F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5579" y="4330074"/>
            <a:ext cx="445529" cy="380856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82F707B6-5AC3-0BEE-FAD4-09226FD005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7680" y="4063302"/>
            <a:ext cx="380540" cy="380855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FC47A33F-0BB4-503D-7AE2-514CF3200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7021" y="4003589"/>
            <a:ext cx="445529" cy="380856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73176A00-822B-8D7E-00EB-1F443CDB284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0080" y="4215702"/>
            <a:ext cx="380540" cy="380855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F596B2D8-4434-CE91-A2D1-477E7D598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9421" y="4155989"/>
            <a:ext cx="445529" cy="380856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4AE333D8-7282-34B5-1A67-1EF099DCEE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2480" y="4368102"/>
            <a:ext cx="380540" cy="380855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71C1C47D-C608-58B6-A64E-463A9D064D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1821" y="4308389"/>
            <a:ext cx="445529" cy="380856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04B9CC5F-80C8-940A-2A66-8FA8F7BE46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267" y="4106672"/>
            <a:ext cx="380540" cy="380855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id="{F07C7DD9-5D17-49FA-6BDF-1411DEF0E4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608" y="4046959"/>
            <a:ext cx="445529" cy="380856"/>
          </a:xfrm>
          <a:prstGeom prst="rect">
            <a:avLst/>
          </a:prstGeom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id="{47E79537-6A91-9FCB-F0AA-962C2326BA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667" y="4259072"/>
            <a:ext cx="380540" cy="380855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818A264E-5770-AAF8-0935-9A9F58B83B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9008" y="4199359"/>
            <a:ext cx="445529" cy="380856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210C99F8-2D6E-463F-6AE9-ED4935DA72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067" y="4411472"/>
            <a:ext cx="380540" cy="380855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62D34AC9-843C-AF6A-CCFB-740B89352E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1408" y="4351759"/>
            <a:ext cx="445529" cy="380856"/>
          </a:xfrm>
          <a:prstGeom prst="rect">
            <a:avLst/>
          </a:prstGeom>
        </p:spPr>
      </p:pic>
      <p:cxnSp>
        <p:nvCxnSpPr>
          <p:cNvPr id="118" name="Connector: Elbow 117">
            <a:extLst>
              <a:ext uri="{FF2B5EF4-FFF2-40B4-BE49-F238E27FC236}">
                <a16:creationId xmlns:a16="http://schemas.microsoft.com/office/drawing/2014/main" id="{35F69C3B-C58E-391A-EE21-EF6AC6852492}"/>
              </a:ext>
            </a:extLst>
          </p:cNvPr>
          <p:cNvCxnSpPr>
            <a:cxnSpLocks/>
          </p:cNvCxnSpPr>
          <p:nvPr/>
        </p:nvCxnSpPr>
        <p:spPr>
          <a:xfrm rot="5400000">
            <a:off x="4469844" y="2939145"/>
            <a:ext cx="2298078" cy="783154"/>
          </a:xfrm>
          <a:prstGeom prst="bentConnector3">
            <a:avLst>
              <a:gd name="adj1" fmla="val 100474"/>
            </a:avLst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or: Elbow 120">
            <a:extLst>
              <a:ext uri="{FF2B5EF4-FFF2-40B4-BE49-F238E27FC236}">
                <a16:creationId xmlns:a16="http://schemas.microsoft.com/office/drawing/2014/main" id="{35034CCA-B784-AC7B-7120-4EA40477DCFE}"/>
              </a:ext>
            </a:extLst>
          </p:cNvPr>
          <p:cNvCxnSpPr>
            <a:cxnSpLocks/>
          </p:cNvCxnSpPr>
          <p:nvPr/>
        </p:nvCxnSpPr>
        <p:spPr>
          <a:xfrm rot="5400000">
            <a:off x="4390517" y="2863639"/>
            <a:ext cx="2090709" cy="740057"/>
          </a:xfrm>
          <a:prstGeom prst="bentConnector3">
            <a:avLst>
              <a:gd name="adj1" fmla="val 101431"/>
            </a:avLst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or: Elbow 123">
            <a:extLst>
              <a:ext uri="{FF2B5EF4-FFF2-40B4-BE49-F238E27FC236}">
                <a16:creationId xmlns:a16="http://schemas.microsoft.com/office/drawing/2014/main" id="{DB05ECE8-898F-AE92-70D7-282EDC344D6E}"/>
              </a:ext>
            </a:extLst>
          </p:cNvPr>
          <p:cNvCxnSpPr>
            <a:cxnSpLocks/>
          </p:cNvCxnSpPr>
          <p:nvPr/>
        </p:nvCxnSpPr>
        <p:spPr>
          <a:xfrm rot="5400000">
            <a:off x="4293610" y="2830715"/>
            <a:ext cx="1954171" cy="696377"/>
          </a:xfrm>
          <a:prstGeom prst="bentConnector3">
            <a:avLst>
              <a:gd name="adj1" fmla="val 99825"/>
            </a:avLst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nector: Elbow 128">
            <a:extLst>
              <a:ext uri="{FF2B5EF4-FFF2-40B4-BE49-F238E27FC236}">
                <a16:creationId xmlns:a16="http://schemas.microsoft.com/office/drawing/2014/main" id="{649EAC0E-93DE-5A2F-4A29-93CABFF0075F}"/>
              </a:ext>
            </a:extLst>
          </p:cNvPr>
          <p:cNvCxnSpPr>
            <a:cxnSpLocks/>
          </p:cNvCxnSpPr>
          <p:nvPr/>
        </p:nvCxnSpPr>
        <p:spPr>
          <a:xfrm rot="5400000">
            <a:off x="6982041" y="3205894"/>
            <a:ext cx="2200670" cy="225373"/>
          </a:xfrm>
          <a:prstGeom prst="bentConnector3">
            <a:avLst>
              <a:gd name="adj1" fmla="val 100785"/>
            </a:avLst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ctor: Elbow 129">
            <a:extLst>
              <a:ext uri="{FF2B5EF4-FFF2-40B4-BE49-F238E27FC236}">
                <a16:creationId xmlns:a16="http://schemas.microsoft.com/office/drawing/2014/main" id="{E0D0B292-FAE9-0B25-DAA5-5E07DADF8763}"/>
              </a:ext>
            </a:extLst>
          </p:cNvPr>
          <p:cNvCxnSpPr>
            <a:cxnSpLocks/>
            <a:stCxn id="66" idx="2"/>
          </p:cNvCxnSpPr>
          <p:nvPr/>
        </p:nvCxnSpPr>
        <p:spPr>
          <a:xfrm rot="5400000">
            <a:off x="6926884" y="3083161"/>
            <a:ext cx="2016358" cy="253672"/>
          </a:xfrm>
          <a:prstGeom prst="bentConnector3">
            <a:avLst>
              <a:gd name="adj1" fmla="val 102907"/>
            </a:avLst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or: Elbow 130">
            <a:extLst>
              <a:ext uri="{FF2B5EF4-FFF2-40B4-BE49-F238E27FC236}">
                <a16:creationId xmlns:a16="http://schemas.microsoft.com/office/drawing/2014/main" id="{D480E235-3655-9068-6594-E98246706F89}"/>
              </a:ext>
            </a:extLst>
          </p:cNvPr>
          <p:cNvCxnSpPr>
            <a:cxnSpLocks/>
          </p:cNvCxnSpPr>
          <p:nvPr/>
        </p:nvCxnSpPr>
        <p:spPr>
          <a:xfrm rot="5400000">
            <a:off x="6865653" y="3017484"/>
            <a:ext cx="1876897" cy="278420"/>
          </a:xfrm>
          <a:prstGeom prst="bentConnector3">
            <a:avLst>
              <a:gd name="adj1" fmla="val 101425"/>
            </a:avLst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48221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DE62EB3-75A1-5F87-2228-EEE4DFDAC175}"/>
              </a:ext>
            </a:extLst>
          </p:cNvPr>
          <p:cNvSpPr/>
          <p:nvPr/>
        </p:nvSpPr>
        <p:spPr>
          <a:xfrm>
            <a:off x="6658470" y="1219475"/>
            <a:ext cx="2076249" cy="1055922"/>
          </a:xfrm>
          <a:prstGeom prst="roundRect">
            <a:avLst/>
          </a:prstGeom>
          <a:solidFill>
            <a:srgbClr val="7F7F7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Edge Compute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502DABE-CD9E-9A0F-3915-55F998D98EE9}"/>
              </a:ext>
            </a:extLst>
          </p:cNvPr>
          <p:cNvSpPr/>
          <p:nvPr/>
        </p:nvSpPr>
        <p:spPr>
          <a:xfrm>
            <a:off x="4308243" y="1239455"/>
            <a:ext cx="2076249" cy="1055922"/>
          </a:xfrm>
          <a:prstGeom prst="roundRect">
            <a:avLst/>
          </a:prstGeom>
          <a:solidFill>
            <a:srgbClr val="7F7F7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Edge Compute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9847BE2C-7703-0BF9-B46F-1E12BDA5C28C}"/>
              </a:ext>
            </a:extLst>
          </p:cNvPr>
          <p:cNvSpPr/>
          <p:nvPr/>
        </p:nvSpPr>
        <p:spPr>
          <a:xfrm>
            <a:off x="4431607" y="1964517"/>
            <a:ext cx="1791421" cy="205003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NICs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87A4F7FC-451A-C094-0B15-C40F0E5AC1DD}"/>
              </a:ext>
            </a:extLst>
          </p:cNvPr>
          <p:cNvSpPr/>
          <p:nvPr/>
        </p:nvSpPr>
        <p:spPr>
          <a:xfrm>
            <a:off x="6781834" y="1944537"/>
            <a:ext cx="1791421" cy="205003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NICs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5DC72080-2923-9E78-81B5-409CACE4D617}"/>
              </a:ext>
            </a:extLst>
          </p:cNvPr>
          <p:cNvSpPr/>
          <p:nvPr/>
        </p:nvSpPr>
        <p:spPr>
          <a:xfrm>
            <a:off x="2157562" y="1225125"/>
            <a:ext cx="1876703" cy="1084582"/>
          </a:xfrm>
          <a:prstGeom prst="roundRect">
            <a:avLst/>
          </a:prstGeom>
          <a:solidFill>
            <a:srgbClr val="7F7F7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Edge Compute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7844319A-41BF-DF0E-215A-FBEAF75AF004}"/>
              </a:ext>
            </a:extLst>
          </p:cNvPr>
          <p:cNvSpPr/>
          <p:nvPr/>
        </p:nvSpPr>
        <p:spPr>
          <a:xfrm>
            <a:off x="2253551" y="1973283"/>
            <a:ext cx="1619250" cy="210567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NICs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DFD841D-99D7-4AE4-16A4-C42B35B5E603}"/>
              </a:ext>
            </a:extLst>
          </p:cNvPr>
          <p:cNvSpPr/>
          <p:nvPr/>
        </p:nvSpPr>
        <p:spPr>
          <a:xfrm>
            <a:off x="219075" y="2542278"/>
            <a:ext cx="8354180" cy="1172397"/>
          </a:xfrm>
          <a:prstGeom prst="roundRect">
            <a:avLst/>
          </a:prstGeom>
          <a:solidFill>
            <a:srgbClr val="12708A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C6E25B-5013-0E2D-7422-1D9AF2B47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BBU Pooling/Neutral Host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298F25E-887D-AE50-20FD-905373FE9A7F}"/>
              </a:ext>
            </a:extLst>
          </p:cNvPr>
          <p:cNvSpPr txBox="1"/>
          <p:nvPr/>
        </p:nvSpPr>
        <p:spPr>
          <a:xfrm>
            <a:off x="3415452" y="3014133"/>
            <a:ext cx="2155405" cy="324716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ctr"/>
            <a:r>
              <a:rPr lang="en-GB" sz="1300" dirty="0">
                <a:solidFill>
                  <a:schemeClr val="bg1"/>
                </a:solidFill>
              </a:rPr>
              <a:t>Transport/Switch</a:t>
            </a:r>
          </a:p>
        </p:txBody>
      </p:sp>
      <p:sp>
        <p:nvSpPr>
          <p:cNvPr id="45" name="Abgerundetes Rechteck 16">
            <a:extLst>
              <a:ext uri="{FF2B5EF4-FFF2-40B4-BE49-F238E27FC236}">
                <a16:creationId xmlns:a16="http://schemas.microsoft.com/office/drawing/2014/main" id="{D8D5D6C8-0FBB-373A-0734-FE7B66AE591D}"/>
              </a:ext>
            </a:extLst>
          </p:cNvPr>
          <p:cNvSpPr/>
          <p:nvPr/>
        </p:nvSpPr>
        <p:spPr bwMode="auto">
          <a:xfrm>
            <a:off x="3855056" y="3381727"/>
            <a:ext cx="1211722" cy="210567"/>
          </a:xfrm>
          <a:prstGeom prst="roundRect">
            <a:avLst/>
          </a:prstGeom>
          <a:solidFill>
            <a:schemeClr val="accent3"/>
          </a:soli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 anchorCtr="0">
            <a:noAutofit/>
          </a:bodyPr>
          <a:lstStyle/>
          <a:p>
            <a:pPr algn="ctr">
              <a:spcBef>
                <a:spcPts val="200"/>
              </a:spcBef>
              <a:spcAft>
                <a:spcPts val="100"/>
              </a:spcAft>
            </a:pPr>
            <a:r>
              <a:rPr lang="en-US" sz="1400" dirty="0">
                <a:solidFill>
                  <a:schemeClr val="bg1"/>
                </a:solidFill>
                <a:cs typeface="Segoe UI" panose="020B0502040204020203" pitchFamily="34" charset="0"/>
              </a:rPr>
              <a:t>Sync</a:t>
            </a:r>
          </a:p>
        </p:txBody>
      </p:sp>
      <p:sp>
        <p:nvSpPr>
          <p:cNvPr id="48" name="Abgerundetes Rechteck 16">
            <a:extLst>
              <a:ext uri="{FF2B5EF4-FFF2-40B4-BE49-F238E27FC236}">
                <a16:creationId xmlns:a16="http://schemas.microsoft.com/office/drawing/2014/main" id="{7A0DCB27-01BE-26C2-2EA9-2D6AB65FC43B}"/>
              </a:ext>
            </a:extLst>
          </p:cNvPr>
          <p:cNvSpPr/>
          <p:nvPr/>
        </p:nvSpPr>
        <p:spPr bwMode="auto">
          <a:xfrm>
            <a:off x="2589828" y="1254977"/>
            <a:ext cx="365304" cy="3256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49" name="Abgerundetes Rechteck 16">
            <a:extLst>
              <a:ext uri="{FF2B5EF4-FFF2-40B4-BE49-F238E27FC236}">
                <a16:creationId xmlns:a16="http://schemas.microsoft.com/office/drawing/2014/main" id="{C0B4BE95-CC8A-EBE8-3412-F5E710B100F2}"/>
              </a:ext>
            </a:extLst>
          </p:cNvPr>
          <p:cNvSpPr/>
          <p:nvPr/>
        </p:nvSpPr>
        <p:spPr bwMode="auto">
          <a:xfrm>
            <a:off x="3149114" y="1261609"/>
            <a:ext cx="365304" cy="3256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5981CE71-435A-759A-92FD-247AC4B82F46}"/>
              </a:ext>
            </a:extLst>
          </p:cNvPr>
          <p:cNvSpPr/>
          <p:nvPr/>
        </p:nvSpPr>
        <p:spPr>
          <a:xfrm>
            <a:off x="219075" y="1225125"/>
            <a:ext cx="1876703" cy="1084582"/>
          </a:xfrm>
          <a:prstGeom prst="roundRect">
            <a:avLst/>
          </a:prstGeom>
          <a:solidFill>
            <a:srgbClr val="7F7F7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Edge Compute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E11937C-E386-FE14-F5A1-13D508B3A3CE}"/>
              </a:ext>
            </a:extLst>
          </p:cNvPr>
          <p:cNvSpPr txBox="1"/>
          <p:nvPr/>
        </p:nvSpPr>
        <p:spPr>
          <a:xfrm>
            <a:off x="448653" y="1242482"/>
            <a:ext cx="1576557" cy="387798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l"/>
            <a:r>
              <a:rPr lang="en-GB" sz="1300" dirty="0">
                <a:solidFill>
                  <a:schemeClr val="bg1"/>
                </a:solidFill>
              </a:rPr>
              <a:t>High Availability </a:t>
            </a:r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12303528-C170-456C-D579-19B3B06C8B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267" y="4106672"/>
            <a:ext cx="380540" cy="380855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1659E3D9-26D5-5C94-D6BB-EDB30AA7CF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608" y="4046959"/>
            <a:ext cx="445529" cy="380856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67A8B7F3-3A3D-1F6B-6796-EBE61BC024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667" y="4259072"/>
            <a:ext cx="380540" cy="380855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DB07CC75-A8AA-D63A-1F7E-1A18AC33F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9008" y="4199359"/>
            <a:ext cx="445529" cy="380856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3F387952-E164-DDF6-F678-0DC2141F13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067" y="4411472"/>
            <a:ext cx="380540" cy="380855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818AC3FB-572A-F3EB-21E5-E310DB45B8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1408" y="4351759"/>
            <a:ext cx="445529" cy="380856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F144ED0-C1AE-0942-C81A-CA796BF04AC9}"/>
              </a:ext>
            </a:extLst>
          </p:cNvPr>
          <p:cNvCxnSpPr/>
          <p:nvPr/>
        </p:nvCxnSpPr>
        <p:spPr>
          <a:xfrm flipV="1">
            <a:off x="2253551" y="999067"/>
            <a:ext cx="1505649" cy="14478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AC6C1C-8DE6-28CD-50EB-79D42CFF4E57}"/>
              </a:ext>
            </a:extLst>
          </p:cNvPr>
          <p:cNvCxnSpPr/>
          <p:nvPr/>
        </p:nvCxnSpPr>
        <p:spPr>
          <a:xfrm>
            <a:off x="2266978" y="945103"/>
            <a:ext cx="1555102" cy="15282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bgerundetes Rechteck 16">
            <a:extLst>
              <a:ext uri="{FF2B5EF4-FFF2-40B4-BE49-F238E27FC236}">
                <a16:creationId xmlns:a16="http://schemas.microsoft.com/office/drawing/2014/main" id="{9CE66389-7B8B-8CC2-0B7C-EF1AEA50EE2A}"/>
              </a:ext>
            </a:extLst>
          </p:cNvPr>
          <p:cNvSpPr/>
          <p:nvPr/>
        </p:nvSpPr>
        <p:spPr bwMode="auto">
          <a:xfrm>
            <a:off x="905335" y="934615"/>
            <a:ext cx="365304" cy="3256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9" name="Abgerundetes Rechteck 16">
            <a:extLst>
              <a:ext uri="{FF2B5EF4-FFF2-40B4-BE49-F238E27FC236}">
                <a16:creationId xmlns:a16="http://schemas.microsoft.com/office/drawing/2014/main" id="{E499096F-2B49-F001-F9D3-AED97344735A}"/>
              </a:ext>
            </a:extLst>
          </p:cNvPr>
          <p:cNvSpPr/>
          <p:nvPr/>
        </p:nvSpPr>
        <p:spPr bwMode="auto">
          <a:xfrm>
            <a:off x="1464621" y="941247"/>
            <a:ext cx="365304" cy="3256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>
                <a:solidFill>
                  <a:schemeClr val="bg1"/>
                </a:solidFill>
              </a:rPr>
              <a:t>L2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D3D00716-7FD0-66CF-4FAF-AEEB349D63AF}"/>
              </a:ext>
            </a:extLst>
          </p:cNvPr>
          <p:cNvCxnSpPr>
            <a:cxnSpLocks/>
            <a:endCxn id="79" idx="0"/>
          </p:cNvCxnSpPr>
          <p:nvPr/>
        </p:nvCxnSpPr>
        <p:spPr>
          <a:xfrm rot="16200000" flipH="1">
            <a:off x="215004" y="2832589"/>
            <a:ext cx="1931995" cy="496743"/>
          </a:xfrm>
          <a:prstGeom prst="bentConnector3">
            <a:avLst>
              <a:gd name="adj1" fmla="val 50000"/>
            </a:avLst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Abgerundetes Rechteck 16">
            <a:extLst>
              <a:ext uri="{FF2B5EF4-FFF2-40B4-BE49-F238E27FC236}">
                <a16:creationId xmlns:a16="http://schemas.microsoft.com/office/drawing/2014/main" id="{71E23C2E-F150-F757-138B-31A116533C3A}"/>
              </a:ext>
            </a:extLst>
          </p:cNvPr>
          <p:cNvSpPr/>
          <p:nvPr/>
        </p:nvSpPr>
        <p:spPr bwMode="auto">
          <a:xfrm>
            <a:off x="4901213" y="1249251"/>
            <a:ext cx="404146" cy="317031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63" name="Abgerundetes Rechteck 16">
            <a:extLst>
              <a:ext uri="{FF2B5EF4-FFF2-40B4-BE49-F238E27FC236}">
                <a16:creationId xmlns:a16="http://schemas.microsoft.com/office/drawing/2014/main" id="{1B2368BB-27E8-F37E-D896-3C593D91E9DF}"/>
              </a:ext>
            </a:extLst>
          </p:cNvPr>
          <p:cNvSpPr/>
          <p:nvPr/>
        </p:nvSpPr>
        <p:spPr bwMode="auto">
          <a:xfrm>
            <a:off x="5460499" y="1255883"/>
            <a:ext cx="404146" cy="317031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68" name="Abgerundetes Rechteck 16">
            <a:extLst>
              <a:ext uri="{FF2B5EF4-FFF2-40B4-BE49-F238E27FC236}">
                <a16:creationId xmlns:a16="http://schemas.microsoft.com/office/drawing/2014/main" id="{215A1170-DDD9-0981-744C-E3E124050907}"/>
              </a:ext>
            </a:extLst>
          </p:cNvPr>
          <p:cNvSpPr/>
          <p:nvPr/>
        </p:nvSpPr>
        <p:spPr bwMode="auto">
          <a:xfrm>
            <a:off x="4125591" y="1432031"/>
            <a:ext cx="365304" cy="3256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 dirty="0">
                <a:solidFill>
                  <a:schemeClr val="bg1"/>
                </a:solidFill>
              </a:rPr>
              <a:t>FEC</a:t>
            </a:r>
          </a:p>
        </p:txBody>
      </p:sp>
      <p:sp>
        <p:nvSpPr>
          <p:cNvPr id="71" name="Abgerundetes Rechteck 16">
            <a:extLst>
              <a:ext uri="{FF2B5EF4-FFF2-40B4-BE49-F238E27FC236}">
                <a16:creationId xmlns:a16="http://schemas.microsoft.com/office/drawing/2014/main" id="{B8595A76-DD60-FE74-F945-1DAE00B09E88}"/>
              </a:ext>
            </a:extLst>
          </p:cNvPr>
          <p:cNvSpPr/>
          <p:nvPr/>
        </p:nvSpPr>
        <p:spPr bwMode="auto">
          <a:xfrm>
            <a:off x="7859826" y="1884787"/>
            <a:ext cx="404146" cy="317031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72" name="Abgerundetes Rechteck 16">
            <a:extLst>
              <a:ext uri="{FF2B5EF4-FFF2-40B4-BE49-F238E27FC236}">
                <a16:creationId xmlns:a16="http://schemas.microsoft.com/office/drawing/2014/main" id="{43793CAC-A29F-7600-6F51-46A70CADD352}"/>
              </a:ext>
            </a:extLst>
          </p:cNvPr>
          <p:cNvSpPr/>
          <p:nvPr/>
        </p:nvSpPr>
        <p:spPr bwMode="auto">
          <a:xfrm>
            <a:off x="7810726" y="1235903"/>
            <a:ext cx="404146" cy="317031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200">
                <a:solidFill>
                  <a:schemeClr val="bg1"/>
                </a:solidFill>
              </a:rPr>
              <a:t>L2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29F6290A-F8FA-9D78-F4C1-ED170B2D4C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1438" y="4084987"/>
            <a:ext cx="380540" cy="380855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CED8981A-0364-2E13-60DA-1FE2EBD59C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0779" y="4025274"/>
            <a:ext cx="445529" cy="380856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FE142861-E767-0A99-A40E-430FA7E2D44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838" y="4237387"/>
            <a:ext cx="380540" cy="380855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6C7987D7-63A5-F337-EEF6-DA4539F783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3179" y="4177674"/>
            <a:ext cx="445529" cy="380856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2ABC01BB-A7C5-ACA8-BEAA-213B6C4C80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238" y="4389787"/>
            <a:ext cx="380540" cy="380855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DFDCC384-D752-2CC4-503D-6CEC53E072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5579" y="4330074"/>
            <a:ext cx="445529" cy="380856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B7116AAA-5E0C-71B3-0F63-65F989A249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7680" y="4063302"/>
            <a:ext cx="380540" cy="380855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74D1430A-D954-4A6F-AB33-9E41F1AEB7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7021" y="4003589"/>
            <a:ext cx="445529" cy="380856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04082523-4AFA-68CD-CD0C-7E0671A7DA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0080" y="4215702"/>
            <a:ext cx="380540" cy="380855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0473E2B6-B472-DFD2-263A-CF5CE2E483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9421" y="4155989"/>
            <a:ext cx="445529" cy="380856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0523B033-CCB5-D888-3A20-B2910D69CF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2480" y="4368102"/>
            <a:ext cx="380540" cy="380855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47EB3EC1-CF1F-B079-35F6-7E804759CD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1821" y="4308389"/>
            <a:ext cx="445529" cy="380856"/>
          </a:xfrm>
          <a:prstGeom prst="rect">
            <a:avLst/>
          </a:prstGeom>
        </p:spPr>
      </p:pic>
      <p:cxnSp>
        <p:nvCxnSpPr>
          <p:cNvPr id="97" name="Connector: Elbow 96">
            <a:extLst>
              <a:ext uri="{FF2B5EF4-FFF2-40B4-BE49-F238E27FC236}">
                <a16:creationId xmlns:a16="http://schemas.microsoft.com/office/drawing/2014/main" id="{52599D28-7FE4-99D9-55AF-B5C6510BD9AA}"/>
              </a:ext>
            </a:extLst>
          </p:cNvPr>
          <p:cNvCxnSpPr>
            <a:cxnSpLocks/>
          </p:cNvCxnSpPr>
          <p:nvPr/>
        </p:nvCxnSpPr>
        <p:spPr>
          <a:xfrm rot="5400000">
            <a:off x="4469844" y="2939145"/>
            <a:ext cx="2298078" cy="783154"/>
          </a:xfrm>
          <a:prstGeom prst="bentConnector3">
            <a:avLst>
              <a:gd name="adj1" fmla="val 100474"/>
            </a:avLst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or: Elbow 97">
            <a:extLst>
              <a:ext uri="{FF2B5EF4-FFF2-40B4-BE49-F238E27FC236}">
                <a16:creationId xmlns:a16="http://schemas.microsoft.com/office/drawing/2014/main" id="{71232466-F82B-64BB-2E04-E7F168319EB7}"/>
              </a:ext>
            </a:extLst>
          </p:cNvPr>
          <p:cNvCxnSpPr>
            <a:cxnSpLocks/>
          </p:cNvCxnSpPr>
          <p:nvPr/>
        </p:nvCxnSpPr>
        <p:spPr>
          <a:xfrm rot="5400000">
            <a:off x="4390517" y="2863639"/>
            <a:ext cx="2090709" cy="740057"/>
          </a:xfrm>
          <a:prstGeom prst="bentConnector3">
            <a:avLst>
              <a:gd name="adj1" fmla="val 101431"/>
            </a:avLst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or: Elbow 98">
            <a:extLst>
              <a:ext uri="{FF2B5EF4-FFF2-40B4-BE49-F238E27FC236}">
                <a16:creationId xmlns:a16="http://schemas.microsoft.com/office/drawing/2014/main" id="{DF2FAD69-2470-F515-4EF0-BECC534ED2EF}"/>
              </a:ext>
            </a:extLst>
          </p:cNvPr>
          <p:cNvCxnSpPr>
            <a:cxnSpLocks/>
          </p:cNvCxnSpPr>
          <p:nvPr/>
        </p:nvCxnSpPr>
        <p:spPr>
          <a:xfrm rot="5400000">
            <a:off x="4293610" y="2830715"/>
            <a:ext cx="1954171" cy="696377"/>
          </a:xfrm>
          <a:prstGeom prst="bentConnector3">
            <a:avLst>
              <a:gd name="adj1" fmla="val 99825"/>
            </a:avLst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or: Elbow 99">
            <a:extLst>
              <a:ext uri="{FF2B5EF4-FFF2-40B4-BE49-F238E27FC236}">
                <a16:creationId xmlns:a16="http://schemas.microsoft.com/office/drawing/2014/main" id="{761F6E8A-20AC-857B-FC66-F3D86E1C3679}"/>
              </a:ext>
            </a:extLst>
          </p:cNvPr>
          <p:cNvCxnSpPr>
            <a:cxnSpLocks/>
          </p:cNvCxnSpPr>
          <p:nvPr/>
        </p:nvCxnSpPr>
        <p:spPr>
          <a:xfrm rot="5400000">
            <a:off x="6982041" y="3205894"/>
            <a:ext cx="2200670" cy="225373"/>
          </a:xfrm>
          <a:prstGeom prst="bentConnector3">
            <a:avLst>
              <a:gd name="adj1" fmla="val 100785"/>
            </a:avLst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A986128A-BAC4-BF0C-3EC8-8543007CEED4}"/>
              </a:ext>
            </a:extLst>
          </p:cNvPr>
          <p:cNvCxnSpPr>
            <a:cxnSpLocks/>
            <a:stCxn id="71" idx="2"/>
          </p:cNvCxnSpPr>
          <p:nvPr/>
        </p:nvCxnSpPr>
        <p:spPr>
          <a:xfrm rot="5400000">
            <a:off x="6926884" y="3083161"/>
            <a:ext cx="2016358" cy="253672"/>
          </a:xfrm>
          <a:prstGeom prst="bentConnector3">
            <a:avLst>
              <a:gd name="adj1" fmla="val 102907"/>
            </a:avLst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or: Elbow 101">
            <a:extLst>
              <a:ext uri="{FF2B5EF4-FFF2-40B4-BE49-F238E27FC236}">
                <a16:creationId xmlns:a16="http://schemas.microsoft.com/office/drawing/2014/main" id="{ACDC9F2D-D7C7-E1B6-49AA-8F47096E32BD}"/>
              </a:ext>
            </a:extLst>
          </p:cNvPr>
          <p:cNvCxnSpPr>
            <a:cxnSpLocks/>
          </p:cNvCxnSpPr>
          <p:nvPr/>
        </p:nvCxnSpPr>
        <p:spPr>
          <a:xfrm rot="5400000">
            <a:off x="6865653" y="3017484"/>
            <a:ext cx="1876897" cy="278420"/>
          </a:xfrm>
          <a:prstGeom prst="bentConnector3">
            <a:avLst>
              <a:gd name="adj1" fmla="val 101425"/>
            </a:avLst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>
            <a:extLst>
              <a:ext uri="{FF2B5EF4-FFF2-40B4-BE49-F238E27FC236}">
                <a16:creationId xmlns:a16="http://schemas.microsoft.com/office/drawing/2014/main" id="{18A8106D-22E7-F634-255C-30A42206CC69}"/>
              </a:ext>
            </a:extLst>
          </p:cNvPr>
          <p:cNvSpPr/>
          <p:nvPr/>
        </p:nvSpPr>
        <p:spPr>
          <a:xfrm>
            <a:off x="315064" y="1973283"/>
            <a:ext cx="1619250" cy="210567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NICs</a:t>
            </a:r>
          </a:p>
        </p:txBody>
      </p:sp>
    </p:spTree>
    <p:extLst>
      <p:ext uri="{BB962C8B-B14F-4D97-AF65-F5344CB8AC3E}">
        <p14:creationId xmlns:p14="http://schemas.microsoft.com/office/powerpoint/2010/main" val="37932061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FE098B4-95A3-FA27-D4DE-23280EED9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Transport switch seen as part of the RAN:  SMO/RIC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4DE837F3-92DB-7621-5908-42E4A37512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83913" y="788875"/>
            <a:ext cx="790367" cy="67745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5A7BCE8-A035-CAE6-722A-B8596939EFCC}"/>
              </a:ext>
            </a:extLst>
          </p:cNvPr>
          <p:cNvSpPr txBox="1">
            <a:spLocks/>
          </p:cNvSpPr>
          <p:nvPr/>
        </p:nvSpPr>
        <p:spPr>
          <a:xfrm>
            <a:off x="544421" y="1511286"/>
            <a:ext cx="999908" cy="37760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61783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18" dirty="0">
                <a:solidFill>
                  <a:schemeClr val="tx1">
                    <a:lumMod val="50000"/>
                  </a:schemeClr>
                </a:solidFill>
                <a:latin typeface="+mn-lt"/>
                <a:cs typeface="Arial" pitchFamily="34" charset="0"/>
              </a:rPr>
              <a:t>Cloud-based, end-to-end network and service optimization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D4AED6F-F992-8CAA-E3E2-64EB50FDFAAA}"/>
              </a:ext>
            </a:extLst>
          </p:cNvPr>
          <p:cNvCxnSpPr>
            <a:cxnSpLocks/>
          </p:cNvCxnSpPr>
          <p:nvPr/>
        </p:nvCxnSpPr>
        <p:spPr>
          <a:xfrm>
            <a:off x="6945252" y="1709592"/>
            <a:ext cx="0" cy="722805"/>
          </a:xfrm>
          <a:prstGeom prst="straightConnector1">
            <a:avLst/>
          </a:prstGeom>
          <a:noFill/>
          <a:ln w="34925" cap="flat" cmpd="sng" algn="ctr">
            <a:solidFill>
              <a:srgbClr val="004386"/>
            </a:solidFill>
            <a:prstDash val="sysDash"/>
            <a:tailEnd type="triangle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B5CA0A5-F8E8-73C7-DDD1-FE0829747086}"/>
              </a:ext>
            </a:extLst>
          </p:cNvPr>
          <p:cNvCxnSpPr>
            <a:cxnSpLocks/>
          </p:cNvCxnSpPr>
          <p:nvPr/>
        </p:nvCxnSpPr>
        <p:spPr>
          <a:xfrm>
            <a:off x="4807523" y="1709592"/>
            <a:ext cx="0" cy="722805"/>
          </a:xfrm>
          <a:prstGeom prst="straightConnector1">
            <a:avLst/>
          </a:prstGeom>
          <a:noFill/>
          <a:ln w="34925" cap="flat" cmpd="sng" algn="ctr">
            <a:solidFill>
              <a:srgbClr val="004386"/>
            </a:solidFill>
            <a:prstDash val="sysDash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B90B521-AED1-D1A0-37DF-8767DF4B4FC0}"/>
              </a:ext>
            </a:extLst>
          </p:cNvPr>
          <p:cNvCxnSpPr>
            <a:cxnSpLocks/>
          </p:cNvCxnSpPr>
          <p:nvPr/>
        </p:nvCxnSpPr>
        <p:spPr>
          <a:xfrm flipH="1">
            <a:off x="2652346" y="1714046"/>
            <a:ext cx="16800" cy="735619"/>
          </a:xfrm>
          <a:prstGeom prst="straightConnector1">
            <a:avLst/>
          </a:prstGeom>
          <a:noFill/>
          <a:ln w="34925" cap="flat" cmpd="sng" algn="ctr">
            <a:solidFill>
              <a:srgbClr val="004386"/>
            </a:solidFill>
            <a:prstDash val="sysDash"/>
            <a:tailEnd type="triangle"/>
          </a:ln>
          <a:effectLst/>
        </p:spPr>
      </p:cxnSp>
      <p:pic>
        <p:nvPicPr>
          <p:cNvPr id="13" name="Graphic 265">
            <a:extLst>
              <a:ext uri="{FF2B5EF4-FFF2-40B4-BE49-F238E27FC236}">
                <a16:creationId xmlns:a16="http://schemas.microsoft.com/office/drawing/2014/main" id="{BE6103EA-EAF4-6343-15BE-91D7BD62C114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99259" y="1626047"/>
            <a:ext cx="236124" cy="204642"/>
          </a:xfrm>
          <a:prstGeom prst="rect">
            <a:avLst/>
          </a:prstGeom>
        </p:spPr>
      </p:pic>
      <p:pic>
        <p:nvPicPr>
          <p:cNvPr id="14" name="Graphic 265">
            <a:extLst>
              <a:ext uri="{FF2B5EF4-FFF2-40B4-BE49-F238E27FC236}">
                <a16:creationId xmlns:a16="http://schemas.microsoft.com/office/drawing/2014/main" id="{E823E283-2956-433C-A3E4-CB523897EFDB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62146" y="1650955"/>
            <a:ext cx="236124" cy="204642"/>
          </a:xfrm>
          <a:prstGeom prst="rect">
            <a:avLst/>
          </a:prstGeom>
        </p:spPr>
      </p:pic>
      <p:pic>
        <p:nvPicPr>
          <p:cNvPr id="15" name="Graphic 264">
            <a:extLst>
              <a:ext uri="{FF2B5EF4-FFF2-40B4-BE49-F238E27FC236}">
                <a16:creationId xmlns:a16="http://schemas.microsoft.com/office/drawing/2014/main" id="{EE869376-515B-E532-0599-869DCDA05231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70925" y="1650955"/>
            <a:ext cx="195964" cy="195964"/>
          </a:xfrm>
          <a:prstGeom prst="rect">
            <a:avLst/>
          </a:prstGeom>
        </p:spPr>
      </p:pic>
      <p:pic>
        <p:nvPicPr>
          <p:cNvPr id="16" name="Graphic 264">
            <a:extLst>
              <a:ext uri="{FF2B5EF4-FFF2-40B4-BE49-F238E27FC236}">
                <a16:creationId xmlns:a16="http://schemas.microsoft.com/office/drawing/2014/main" id="{2A2955E9-036A-F08D-7F51-FEB57E7945BB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551801" y="1469304"/>
            <a:ext cx="195964" cy="195964"/>
          </a:xfrm>
          <a:prstGeom prst="rect">
            <a:avLst/>
          </a:prstGeom>
        </p:spPr>
      </p:pic>
      <p:pic>
        <p:nvPicPr>
          <p:cNvPr id="17" name="Graphic 265">
            <a:extLst>
              <a:ext uri="{FF2B5EF4-FFF2-40B4-BE49-F238E27FC236}">
                <a16:creationId xmlns:a16="http://schemas.microsoft.com/office/drawing/2014/main" id="{41A1178F-A53A-B148-BBEE-93310ACD55DF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66816" y="1466332"/>
            <a:ext cx="236124" cy="204642"/>
          </a:xfrm>
          <a:prstGeom prst="rect">
            <a:avLst/>
          </a:prstGeom>
        </p:spPr>
      </p:pic>
      <p:pic>
        <p:nvPicPr>
          <p:cNvPr id="18" name="Graphic 265">
            <a:extLst>
              <a:ext uri="{FF2B5EF4-FFF2-40B4-BE49-F238E27FC236}">
                <a16:creationId xmlns:a16="http://schemas.microsoft.com/office/drawing/2014/main" id="{7342F1DB-CDC8-FFD8-C85A-3E2AC2D679C1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85167" y="1486084"/>
            <a:ext cx="236124" cy="204642"/>
          </a:xfrm>
          <a:prstGeom prst="rect">
            <a:avLst/>
          </a:prstGeom>
        </p:spPr>
      </p:pic>
      <p:pic>
        <p:nvPicPr>
          <p:cNvPr id="19" name="Graphic 264">
            <a:extLst>
              <a:ext uri="{FF2B5EF4-FFF2-40B4-BE49-F238E27FC236}">
                <a16:creationId xmlns:a16="http://schemas.microsoft.com/office/drawing/2014/main" id="{736D79FD-1E16-97DD-6928-19ECE8212C18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269816" y="1466332"/>
            <a:ext cx="195964" cy="195964"/>
          </a:xfrm>
          <a:prstGeom prst="rect">
            <a:avLst/>
          </a:prstGeom>
        </p:spPr>
      </p:pic>
      <p:sp>
        <p:nvSpPr>
          <p:cNvPr id="20" name="Rounded Rectangle 145">
            <a:extLst>
              <a:ext uri="{FF2B5EF4-FFF2-40B4-BE49-F238E27FC236}">
                <a16:creationId xmlns:a16="http://schemas.microsoft.com/office/drawing/2014/main" id="{44D15D4A-2151-8B47-4C1C-06A5FB611F95}"/>
              </a:ext>
            </a:extLst>
          </p:cNvPr>
          <p:cNvSpPr/>
          <p:nvPr/>
        </p:nvSpPr>
        <p:spPr>
          <a:xfrm>
            <a:off x="1643982" y="1575152"/>
            <a:ext cx="6054055" cy="277922"/>
          </a:xfrm>
          <a:prstGeom prst="roundRect">
            <a:avLst>
              <a:gd name="adj" fmla="val 50000"/>
            </a:avLst>
          </a:prstGeom>
          <a:solidFill>
            <a:srgbClr val="004386"/>
          </a:solidFill>
          <a:ln w="28575" cap="flat" cmpd="sng" algn="ctr">
            <a:solidFill>
              <a:srgbClr val="004386"/>
            </a:solidFill>
            <a:prstDash val="solid"/>
          </a:ln>
          <a:effectLst/>
        </p:spPr>
        <p:txBody>
          <a:bodyPr rtlCol="0" anchor="ctr"/>
          <a:lstStyle/>
          <a:p>
            <a:pPr algn="ctr" defTabSz="61783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>
                <a:solidFill>
                  <a:prstClr val="white"/>
                </a:solidFill>
                <a:latin typeface="+mn-lt"/>
                <a:cs typeface="Arial"/>
              </a:rPr>
              <a:t>Mosaic One - AI-Driven Orchestration, Management and Optimization</a:t>
            </a:r>
            <a:endParaRPr lang="en-US" sz="1200" kern="0" dirty="0">
              <a:solidFill>
                <a:prstClr val="white"/>
              </a:solidFill>
              <a:latin typeface="+mn-lt"/>
              <a:cs typeface="Arial"/>
            </a:endParaRPr>
          </a:p>
        </p:txBody>
      </p:sp>
      <p:pic>
        <p:nvPicPr>
          <p:cNvPr id="21" name="Graphic 265">
            <a:extLst>
              <a:ext uri="{FF2B5EF4-FFF2-40B4-BE49-F238E27FC236}">
                <a16:creationId xmlns:a16="http://schemas.microsoft.com/office/drawing/2014/main" id="{BCB3EAA0-562F-0922-C78E-63C2A3519C13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11801" y="1619251"/>
            <a:ext cx="236124" cy="204642"/>
          </a:xfrm>
          <a:prstGeom prst="rect">
            <a:avLst/>
          </a:prstGeom>
        </p:spPr>
      </p:pic>
      <p:pic>
        <p:nvPicPr>
          <p:cNvPr id="22" name="Graphic 264">
            <a:extLst>
              <a:ext uri="{FF2B5EF4-FFF2-40B4-BE49-F238E27FC236}">
                <a16:creationId xmlns:a16="http://schemas.microsoft.com/office/drawing/2014/main" id="{3C342EED-060F-243C-6A4C-8612B1A3D7BB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296450" y="1599499"/>
            <a:ext cx="195964" cy="19596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3A1BD55-D836-F23F-50D9-B629DFD296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39062" y="874162"/>
            <a:ext cx="280070" cy="397274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F5444C68-EAB4-80FF-5348-349A0A1EDC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44309" y="796924"/>
            <a:ext cx="786886" cy="67447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6B8E014-F017-2F63-9281-D28761B4286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60881" y="907904"/>
            <a:ext cx="550259" cy="34037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7DAB867-9941-4A5D-16CD-14F00C6F10E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40372" y="2409839"/>
            <a:ext cx="4956078" cy="2380479"/>
          </a:xfrm>
          <a:prstGeom prst="rect">
            <a:avLst/>
          </a:prstGeom>
        </p:spPr>
      </p:pic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45DF96E9-58DD-C52A-D9FC-D9B750A4D4C6}"/>
              </a:ext>
            </a:extLst>
          </p:cNvPr>
          <p:cNvCxnSpPr>
            <a:endCxn id="29" idx="1"/>
          </p:cNvCxnSpPr>
          <p:nvPr/>
        </p:nvCxnSpPr>
        <p:spPr>
          <a:xfrm rot="16200000" flipH="1">
            <a:off x="1207175" y="2466881"/>
            <a:ext cx="1711189" cy="555205"/>
          </a:xfrm>
          <a:prstGeom prst="bentConnector2">
            <a:avLst/>
          </a:prstGeom>
          <a:noFill/>
          <a:ln w="34925" cap="flat" cmpd="sng" algn="ctr">
            <a:solidFill>
              <a:srgbClr val="004386"/>
            </a:solidFill>
            <a:prstDash val="sysDash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316953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70E22-3540-87F2-F06B-7E68999EB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One perspective on 5G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C65F08-F1CD-7A6A-D58F-0EF1445D4C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845" y="3155860"/>
            <a:ext cx="2963365" cy="17026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C32331-2F9E-6392-C8FE-7A12EF765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91922"/>
            <a:ext cx="5949601" cy="21763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0D77C9-903E-6AAB-8F5F-6876C098DF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3573" y="1374338"/>
            <a:ext cx="4143021" cy="35224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0DC3198-3838-6978-0BC7-0B88F26F8F82}"/>
              </a:ext>
            </a:extLst>
          </p:cNvPr>
          <p:cNvSpPr txBox="1"/>
          <p:nvPr/>
        </p:nvSpPr>
        <p:spPr>
          <a:xfrm>
            <a:off x="164888" y="651737"/>
            <a:ext cx="82657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https://www.blog.adtran.com/en/5g-is-just-an-optical-network-with-radio-access</a:t>
            </a:r>
          </a:p>
        </p:txBody>
      </p:sp>
    </p:spTree>
    <p:extLst>
      <p:ext uri="{BB962C8B-B14F-4D97-AF65-F5344CB8AC3E}">
        <p14:creationId xmlns:p14="http://schemas.microsoft.com/office/powerpoint/2010/main" val="5912090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A1EEFEF2-4BB6-14F4-4399-1B4ECF6AC9A8}"/>
              </a:ext>
            </a:extLst>
          </p:cNvPr>
          <p:cNvSpPr/>
          <p:nvPr/>
        </p:nvSpPr>
        <p:spPr>
          <a:xfrm>
            <a:off x="1893117" y="1260233"/>
            <a:ext cx="4338730" cy="3200400"/>
          </a:xfrm>
          <a:prstGeom prst="roundRect">
            <a:avLst/>
          </a:prstGeom>
          <a:solidFill>
            <a:schemeClr val="tx2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C3015A-7B92-E796-7868-E848D0A4B42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Hosting the DU is a complex challenge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4FB460C-0ADF-D062-B3DB-D9BDF2CD6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2" y="139972"/>
            <a:ext cx="8705850" cy="387798"/>
          </a:xfrm>
        </p:spPr>
        <p:txBody>
          <a:bodyPr>
            <a:normAutofit fontScale="90000"/>
          </a:bodyPr>
          <a:lstStyle/>
          <a:p>
            <a:r>
              <a:rPr lang="en-GB" dirty="0"/>
              <a:t>DU example – Optical transceivers/Fibre connections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613F4A8-54AD-3563-6DD3-4AD5EE3EF293}"/>
              </a:ext>
            </a:extLst>
          </p:cNvPr>
          <p:cNvGrpSpPr>
            <a:grpSpLocks noChangeAspect="1"/>
          </p:cNvGrpSpPr>
          <p:nvPr/>
        </p:nvGrpSpPr>
        <p:grpSpPr>
          <a:xfrm>
            <a:off x="3708347" y="1952613"/>
            <a:ext cx="936000" cy="936000"/>
            <a:chOff x="4167000" y="2166750"/>
            <a:chExt cx="810000" cy="81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F7EF713-CECE-3461-3739-BF440DFF9095}"/>
                </a:ext>
              </a:extLst>
            </p:cNvPr>
            <p:cNvSpPr/>
            <p:nvPr/>
          </p:nvSpPr>
          <p:spPr>
            <a:xfrm>
              <a:off x="4167000" y="2166750"/>
              <a:ext cx="810000" cy="810000"/>
            </a:xfrm>
            <a:custGeom>
              <a:avLst/>
              <a:gdLst>
                <a:gd name="connsiteX0" fmla="*/ 71438 w 800100"/>
                <a:gd name="connsiteY0" fmla="*/ 800100 h 800100"/>
                <a:gd name="connsiteX1" fmla="*/ 0 w 800100"/>
                <a:gd name="connsiteY1" fmla="*/ 728663 h 800100"/>
                <a:gd name="connsiteX2" fmla="*/ 0 w 800100"/>
                <a:gd name="connsiteY2" fmla="*/ 71438 h 800100"/>
                <a:gd name="connsiteX3" fmla="*/ 71438 w 800100"/>
                <a:gd name="connsiteY3" fmla="*/ 0 h 800100"/>
                <a:gd name="connsiteX4" fmla="*/ 728663 w 800100"/>
                <a:gd name="connsiteY4" fmla="*/ 0 h 800100"/>
                <a:gd name="connsiteX5" fmla="*/ 800100 w 800100"/>
                <a:gd name="connsiteY5" fmla="*/ 71438 h 800100"/>
                <a:gd name="connsiteX6" fmla="*/ 800100 w 800100"/>
                <a:gd name="connsiteY6" fmla="*/ 728663 h 800100"/>
                <a:gd name="connsiteX7" fmla="*/ 728663 w 800100"/>
                <a:gd name="connsiteY7" fmla="*/ 800100 h 800100"/>
                <a:gd name="connsiteX8" fmla="*/ 71438 w 800100"/>
                <a:gd name="connsiteY8" fmla="*/ 80010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0" h="800100">
                  <a:moveTo>
                    <a:pt x="71438" y="800100"/>
                  </a:moveTo>
                  <a:cubicBezTo>
                    <a:pt x="32385" y="800100"/>
                    <a:pt x="0" y="767715"/>
                    <a:pt x="0" y="728663"/>
                  </a:cubicBezTo>
                  <a:lnTo>
                    <a:pt x="0" y="71438"/>
                  </a:lnTo>
                  <a:cubicBezTo>
                    <a:pt x="0" y="32385"/>
                    <a:pt x="32385" y="0"/>
                    <a:pt x="71438" y="0"/>
                  </a:cubicBezTo>
                  <a:lnTo>
                    <a:pt x="728663" y="0"/>
                  </a:lnTo>
                  <a:cubicBezTo>
                    <a:pt x="767715" y="0"/>
                    <a:pt x="800100" y="32385"/>
                    <a:pt x="800100" y="71438"/>
                  </a:cubicBezTo>
                  <a:lnTo>
                    <a:pt x="800100" y="728663"/>
                  </a:lnTo>
                  <a:cubicBezTo>
                    <a:pt x="800100" y="767715"/>
                    <a:pt x="767715" y="800100"/>
                    <a:pt x="728663" y="800100"/>
                  </a:cubicBezTo>
                  <a:lnTo>
                    <a:pt x="71438" y="800100"/>
                  </a:lnTo>
                  <a:close/>
                </a:path>
              </a:pathLst>
            </a:custGeom>
            <a:gradFill>
              <a:gsLst>
                <a:gs pos="91200">
                  <a:srgbClr val="414140"/>
                </a:gs>
                <a:gs pos="0">
                  <a:srgbClr val="9D9D9C"/>
                </a:gs>
              </a:gsLst>
              <a:path path="circle">
                <a:fillToRect l="100000" t="100000"/>
              </a:path>
            </a:gradFill>
            <a:ln w="952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Graphic 1">
              <a:extLst>
                <a:ext uri="{FF2B5EF4-FFF2-40B4-BE49-F238E27FC236}">
                  <a16:creationId xmlns:a16="http://schemas.microsoft.com/office/drawing/2014/main" id="{14895D15-1B3A-7641-C61B-6F6CC08B124F}"/>
                </a:ext>
              </a:extLst>
            </p:cNvPr>
            <p:cNvSpPr/>
            <p:nvPr/>
          </p:nvSpPr>
          <p:spPr>
            <a:xfrm>
              <a:off x="4256246" y="2324100"/>
              <a:ext cx="631507" cy="497205"/>
            </a:xfrm>
            <a:custGeom>
              <a:avLst/>
              <a:gdLst>
                <a:gd name="connsiteX0" fmla="*/ 601028 w 631507"/>
                <a:gd name="connsiteY0" fmla="*/ 136208 h 497205"/>
                <a:gd name="connsiteX1" fmla="*/ 631508 w 631507"/>
                <a:gd name="connsiteY1" fmla="*/ 105728 h 497205"/>
                <a:gd name="connsiteX2" fmla="*/ 631508 w 631507"/>
                <a:gd name="connsiteY2" fmla="*/ 30480 h 497205"/>
                <a:gd name="connsiteX3" fmla="*/ 601028 w 631507"/>
                <a:gd name="connsiteY3" fmla="*/ 0 h 497205"/>
                <a:gd name="connsiteX4" fmla="*/ 30480 w 631507"/>
                <a:gd name="connsiteY4" fmla="*/ 0 h 497205"/>
                <a:gd name="connsiteX5" fmla="*/ 0 w 631507"/>
                <a:gd name="connsiteY5" fmla="*/ 30480 h 497205"/>
                <a:gd name="connsiteX6" fmla="*/ 0 w 631507"/>
                <a:gd name="connsiteY6" fmla="*/ 104775 h 497205"/>
                <a:gd name="connsiteX7" fmla="*/ 30480 w 631507"/>
                <a:gd name="connsiteY7" fmla="*/ 135255 h 497205"/>
                <a:gd name="connsiteX8" fmla="*/ 300990 w 631507"/>
                <a:gd name="connsiteY8" fmla="*/ 135255 h 497205"/>
                <a:gd name="connsiteX9" fmla="*/ 300990 w 631507"/>
                <a:gd name="connsiteY9" fmla="*/ 180975 h 497205"/>
                <a:gd name="connsiteX10" fmla="*/ 30480 w 631507"/>
                <a:gd name="connsiteY10" fmla="*/ 180975 h 497205"/>
                <a:gd name="connsiteX11" fmla="*/ 0 w 631507"/>
                <a:gd name="connsiteY11" fmla="*/ 211455 h 497205"/>
                <a:gd name="connsiteX12" fmla="*/ 0 w 631507"/>
                <a:gd name="connsiteY12" fmla="*/ 285750 h 497205"/>
                <a:gd name="connsiteX13" fmla="*/ 30480 w 631507"/>
                <a:gd name="connsiteY13" fmla="*/ 316230 h 497205"/>
                <a:gd name="connsiteX14" fmla="*/ 300990 w 631507"/>
                <a:gd name="connsiteY14" fmla="*/ 316230 h 497205"/>
                <a:gd name="connsiteX15" fmla="*/ 300990 w 631507"/>
                <a:gd name="connsiteY15" fmla="*/ 361950 h 497205"/>
                <a:gd name="connsiteX16" fmla="*/ 30480 w 631507"/>
                <a:gd name="connsiteY16" fmla="*/ 361950 h 497205"/>
                <a:gd name="connsiteX17" fmla="*/ 0 w 631507"/>
                <a:gd name="connsiteY17" fmla="*/ 392430 h 497205"/>
                <a:gd name="connsiteX18" fmla="*/ 0 w 631507"/>
                <a:gd name="connsiteY18" fmla="*/ 466725 h 497205"/>
                <a:gd name="connsiteX19" fmla="*/ 30480 w 631507"/>
                <a:gd name="connsiteY19" fmla="*/ 497205 h 497205"/>
                <a:gd name="connsiteX20" fmla="*/ 600075 w 631507"/>
                <a:gd name="connsiteY20" fmla="*/ 497205 h 497205"/>
                <a:gd name="connsiteX21" fmla="*/ 630555 w 631507"/>
                <a:gd name="connsiteY21" fmla="*/ 466725 h 497205"/>
                <a:gd name="connsiteX22" fmla="*/ 630555 w 631507"/>
                <a:gd name="connsiteY22" fmla="*/ 392430 h 497205"/>
                <a:gd name="connsiteX23" fmla="*/ 600075 w 631507"/>
                <a:gd name="connsiteY23" fmla="*/ 361950 h 497205"/>
                <a:gd name="connsiteX24" fmla="*/ 329565 w 631507"/>
                <a:gd name="connsiteY24" fmla="*/ 361950 h 497205"/>
                <a:gd name="connsiteX25" fmla="*/ 329565 w 631507"/>
                <a:gd name="connsiteY25" fmla="*/ 316230 h 497205"/>
                <a:gd name="connsiteX26" fmla="*/ 600075 w 631507"/>
                <a:gd name="connsiteY26" fmla="*/ 316230 h 497205"/>
                <a:gd name="connsiteX27" fmla="*/ 630555 w 631507"/>
                <a:gd name="connsiteY27" fmla="*/ 285750 h 497205"/>
                <a:gd name="connsiteX28" fmla="*/ 630555 w 631507"/>
                <a:gd name="connsiteY28" fmla="*/ 211455 h 497205"/>
                <a:gd name="connsiteX29" fmla="*/ 600075 w 631507"/>
                <a:gd name="connsiteY29" fmla="*/ 180975 h 497205"/>
                <a:gd name="connsiteX30" fmla="*/ 329565 w 631507"/>
                <a:gd name="connsiteY30" fmla="*/ 180975 h 497205"/>
                <a:gd name="connsiteX31" fmla="*/ 329565 w 631507"/>
                <a:gd name="connsiteY31" fmla="*/ 135255 h 497205"/>
                <a:gd name="connsiteX32" fmla="*/ 601028 w 631507"/>
                <a:gd name="connsiteY32" fmla="*/ 135255 h 497205"/>
                <a:gd name="connsiteX33" fmla="*/ 560070 w 631507"/>
                <a:gd name="connsiteY33" fmla="*/ 403860 h 497205"/>
                <a:gd name="connsiteX34" fmla="*/ 587693 w 631507"/>
                <a:gd name="connsiteY34" fmla="*/ 431483 h 497205"/>
                <a:gd name="connsiteX35" fmla="*/ 560070 w 631507"/>
                <a:gd name="connsiteY35" fmla="*/ 459105 h 497205"/>
                <a:gd name="connsiteX36" fmla="*/ 532448 w 631507"/>
                <a:gd name="connsiteY36" fmla="*/ 431483 h 497205"/>
                <a:gd name="connsiteX37" fmla="*/ 560070 w 631507"/>
                <a:gd name="connsiteY37" fmla="*/ 403860 h 497205"/>
                <a:gd name="connsiteX38" fmla="*/ 472440 w 631507"/>
                <a:gd name="connsiteY38" fmla="*/ 403860 h 497205"/>
                <a:gd name="connsiteX39" fmla="*/ 500063 w 631507"/>
                <a:gd name="connsiteY39" fmla="*/ 431483 h 497205"/>
                <a:gd name="connsiteX40" fmla="*/ 472440 w 631507"/>
                <a:gd name="connsiteY40" fmla="*/ 459105 h 497205"/>
                <a:gd name="connsiteX41" fmla="*/ 444818 w 631507"/>
                <a:gd name="connsiteY41" fmla="*/ 431483 h 497205"/>
                <a:gd name="connsiteX42" fmla="*/ 472440 w 631507"/>
                <a:gd name="connsiteY42" fmla="*/ 403860 h 497205"/>
                <a:gd name="connsiteX43" fmla="*/ 348615 w 631507"/>
                <a:gd name="connsiteY43" fmla="*/ 459105 h 497205"/>
                <a:gd name="connsiteX44" fmla="*/ 43815 w 631507"/>
                <a:gd name="connsiteY44" fmla="*/ 459105 h 497205"/>
                <a:gd name="connsiteX45" fmla="*/ 43815 w 631507"/>
                <a:gd name="connsiteY45" fmla="*/ 403860 h 497205"/>
                <a:gd name="connsiteX46" fmla="*/ 348615 w 631507"/>
                <a:gd name="connsiteY46" fmla="*/ 403860 h 497205"/>
                <a:gd name="connsiteX47" fmla="*/ 348615 w 631507"/>
                <a:gd name="connsiteY47" fmla="*/ 459105 h 497205"/>
                <a:gd name="connsiteX48" fmla="*/ 560070 w 631507"/>
                <a:gd name="connsiteY48" fmla="*/ 221933 h 497205"/>
                <a:gd name="connsiteX49" fmla="*/ 587693 w 631507"/>
                <a:gd name="connsiteY49" fmla="*/ 249555 h 497205"/>
                <a:gd name="connsiteX50" fmla="*/ 560070 w 631507"/>
                <a:gd name="connsiteY50" fmla="*/ 277178 h 497205"/>
                <a:gd name="connsiteX51" fmla="*/ 532448 w 631507"/>
                <a:gd name="connsiteY51" fmla="*/ 249555 h 497205"/>
                <a:gd name="connsiteX52" fmla="*/ 560070 w 631507"/>
                <a:gd name="connsiteY52" fmla="*/ 221933 h 497205"/>
                <a:gd name="connsiteX53" fmla="*/ 472440 w 631507"/>
                <a:gd name="connsiteY53" fmla="*/ 221933 h 497205"/>
                <a:gd name="connsiteX54" fmla="*/ 500063 w 631507"/>
                <a:gd name="connsiteY54" fmla="*/ 249555 h 497205"/>
                <a:gd name="connsiteX55" fmla="*/ 472440 w 631507"/>
                <a:gd name="connsiteY55" fmla="*/ 277178 h 497205"/>
                <a:gd name="connsiteX56" fmla="*/ 444818 w 631507"/>
                <a:gd name="connsiteY56" fmla="*/ 249555 h 497205"/>
                <a:gd name="connsiteX57" fmla="*/ 472440 w 631507"/>
                <a:gd name="connsiteY57" fmla="*/ 221933 h 497205"/>
                <a:gd name="connsiteX58" fmla="*/ 348615 w 631507"/>
                <a:gd name="connsiteY58" fmla="*/ 277178 h 497205"/>
                <a:gd name="connsiteX59" fmla="*/ 43815 w 631507"/>
                <a:gd name="connsiteY59" fmla="*/ 277178 h 497205"/>
                <a:gd name="connsiteX60" fmla="*/ 43815 w 631507"/>
                <a:gd name="connsiteY60" fmla="*/ 221933 h 497205"/>
                <a:gd name="connsiteX61" fmla="*/ 348615 w 631507"/>
                <a:gd name="connsiteY61" fmla="*/ 221933 h 497205"/>
                <a:gd name="connsiteX62" fmla="*/ 348615 w 631507"/>
                <a:gd name="connsiteY62" fmla="*/ 277178 h 497205"/>
                <a:gd name="connsiteX63" fmla="*/ 560070 w 631507"/>
                <a:gd name="connsiteY63" fmla="*/ 40005 h 497205"/>
                <a:gd name="connsiteX64" fmla="*/ 587693 w 631507"/>
                <a:gd name="connsiteY64" fmla="*/ 67628 h 497205"/>
                <a:gd name="connsiteX65" fmla="*/ 560070 w 631507"/>
                <a:gd name="connsiteY65" fmla="*/ 95250 h 497205"/>
                <a:gd name="connsiteX66" fmla="*/ 532448 w 631507"/>
                <a:gd name="connsiteY66" fmla="*/ 67628 h 497205"/>
                <a:gd name="connsiteX67" fmla="*/ 560070 w 631507"/>
                <a:gd name="connsiteY67" fmla="*/ 40005 h 497205"/>
                <a:gd name="connsiteX68" fmla="*/ 472440 w 631507"/>
                <a:gd name="connsiteY68" fmla="*/ 40005 h 497205"/>
                <a:gd name="connsiteX69" fmla="*/ 500063 w 631507"/>
                <a:gd name="connsiteY69" fmla="*/ 67628 h 497205"/>
                <a:gd name="connsiteX70" fmla="*/ 472440 w 631507"/>
                <a:gd name="connsiteY70" fmla="*/ 95250 h 497205"/>
                <a:gd name="connsiteX71" fmla="*/ 444818 w 631507"/>
                <a:gd name="connsiteY71" fmla="*/ 67628 h 497205"/>
                <a:gd name="connsiteX72" fmla="*/ 472440 w 631507"/>
                <a:gd name="connsiteY72" fmla="*/ 40005 h 497205"/>
                <a:gd name="connsiteX73" fmla="*/ 43815 w 631507"/>
                <a:gd name="connsiteY73" fmla="*/ 40005 h 497205"/>
                <a:gd name="connsiteX74" fmla="*/ 348615 w 631507"/>
                <a:gd name="connsiteY74" fmla="*/ 40005 h 497205"/>
                <a:gd name="connsiteX75" fmla="*/ 348615 w 631507"/>
                <a:gd name="connsiteY75" fmla="*/ 95250 h 497205"/>
                <a:gd name="connsiteX76" fmla="*/ 43815 w 631507"/>
                <a:gd name="connsiteY76" fmla="*/ 95250 h 497205"/>
                <a:gd name="connsiteX77" fmla="*/ 43815 w 631507"/>
                <a:gd name="connsiteY77" fmla="*/ 40005 h 497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31507" h="497205">
                  <a:moveTo>
                    <a:pt x="601028" y="136208"/>
                  </a:moveTo>
                  <a:cubicBezTo>
                    <a:pt x="618173" y="136208"/>
                    <a:pt x="631508" y="122873"/>
                    <a:pt x="631508" y="105728"/>
                  </a:cubicBezTo>
                  <a:lnTo>
                    <a:pt x="631508" y="30480"/>
                  </a:lnTo>
                  <a:cubicBezTo>
                    <a:pt x="631508" y="13335"/>
                    <a:pt x="618173" y="0"/>
                    <a:pt x="601028" y="0"/>
                  </a:cubicBezTo>
                  <a:lnTo>
                    <a:pt x="30480" y="0"/>
                  </a:lnTo>
                  <a:cubicBezTo>
                    <a:pt x="13335" y="0"/>
                    <a:pt x="0" y="13335"/>
                    <a:pt x="0" y="30480"/>
                  </a:cubicBezTo>
                  <a:lnTo>
                    <a:pt x="0" y="104775"/>
                  </a:lnTo>
                  <a:cubicBezTo>
                    <a:pt x="0" y="121920"/>
                    <a:pt x="13335" y="135255"/>
                    <a:pt x="30480" y="135255"/>
                  </a:cubicBezTo>
                  <a:lnTo>
                    <a:pt x="300990" y="135255"/>
                  </a:lnTo>
                  <a:lnTo>
                    <a:pt x="300990" y="180975"/>
                  </a:lnTo>
                  <a:lnTo>
                    <a:pt x="30480" y="180975"/>
                  </a:lnTo>
                  <a:cubicBezTo>
                    <a:pt x="13335" y="180975"/>
                    <a:pt x="0" y="194310"/>
                    <a:pt x="0" y="211455"/>
                  </a:cubicBezTo>
                  <a:lnTo>
                    <a:pt x="0" y="285750"/>
                  </a:lnTo>
                  <a:cubicBezTo>
                    <a:pt x="0" y="302895"/>
                    <a:pt x="13335" y="316230"/>
                    <a:pt x="30480" y="316230"/>
                  </a:cubicBezTo>
                  <a:lnTo>
                    <a:pt x="300990" y="316230"/>
                  </a:lnTo>
                  <a:lnTo>
                    <a:pt x="300990" y="361950"/>
                  </a:lnTo>
                  <a:lnTo>
                    <a:pt x="30480" y="361950"/>
                  </a:lnTo>
                  <a:cubicBezTo>
                    <a:pt x="13335" y="361950"/>
                    <a:pt x="0" y="375285"/>
                    <a:pt x="0" y="392430"/>
                  </a:cubicBezTo>
                  <a:lnTo>
                    <a:pt x="0" y="466725"/>
                  </a:lnTo>
                  <a:cubicBezTo>
                    <a:pt x="0" y="483870"/>
                    <a:pt x="13335" y="497205"/>
                    <a:pt x="30480" y="497205"/>
                  </a:cubicBezTo>
                  <a:lnTo>
                    <a:pt x="600075" y="497205"/>
                  </a:lnTo>
                  <a:cubicBezTo>
                    <a:pt x="617220" y="497205"/>
                    <a:pt x="630555" y="483870"/>
                    <a:pt x="630555" y="466725"/>
                  </a:cubicBezTo>
                  <a:lnTo>
                    <a:pt x="630555" y="392430"/>
                  </a:lnTo>
                  <a:cubicBezTo>
                    <a:pt x="630555" y="375285"/>
                    <a:pt x="617220" y="361950"/>
                    <a:pt x="600075" y="361950"/>
                  </a:cubicBezTo>
                  <a:lnTo>
                    <a:pt x="329565" y="361950"/>
                  </a:lnTo>
                  <a:lnTo>
                    <a:pt x="329565" y="316230"/>
                  </a:lnTo>
                  <a:lnTo>
                    <a:pt x="600075" y="316230"/>
                  </a:lnTo>
                  <a:cubicBezTo>
                    <a:pt x="617220" y="316230"/>
                    <a:pt x="630555" y="302895"/>
                    <a:pt x="630555" y="285750"/>
                  </a:cubicBezTo>
                  <a:lnTo>
                    <a:pt x="630555" y="211455"/>
                  </a:lnTo>
                  <a:cubicBezTo>
                    <a:pt x="630555" y="194310"/>
                    <a:pt x="617220" y="180975"/>
                    <a:pt x="600075" y="180975"/>
                  </a:cubicBezTo>
                  <a:lnTo>
                    <a:pt x="329565" y="180975"/>
                  </a:lnTo>
                  <a:lnTo>
                    <a:pt x="329565" y="135255"/>
                  </a:lnTo>
                  <a:lnTo>
                    <a:pt x="601028" y="135255"/>
                  </a:lnTo>
                  <a:close/>
                  <a:moveTo>
                    <a:pt x="560070" y="403860"/>
                  </a:moveTo>
                  <a:cubicBezTo>
                    <a:pt x="575310" y="403860"/>
                    <a:pt x="587693" y="416243"/>
                    <a:pt x="587693" y="431483"/>
                  </a:cubicBezTo>
                  <a:cubicBezTo>
                    <a:pt x="587693" y="446723"/>
                    <a:pt x="575310" y="459105"/>
                    <a:pt x="560070" y="459105"/>
                  </a:cubicBezTo>
                  <a:cubicBezTo>
                    <a:pt x="544830" y="459105"/>
                    <a:pt x="532448" y="446723"/>
                    <a:pt x="532448" y="431483"/>
                  </a:cubicBezTo>
                  <a:cubicBezTo>
                    <a:pt x="532448" y="416243"/>
                    <a:pt x="544830" y="403860"/>
                    <a:pt x="560070" y="403860"/>
                  </a:cubicBezTo>
                  <a:close/>
                  <a:moveTo>
                    <a:pt x="472440" y="403860"/>
                  </a:moveTo>
                  <a:cubicBezTo>
                    <a:pt x="487680" y="403860"/>
                    <a:pt x="500063" y="416243"/>
                    <a:pt x="500063" y="431483"/>
                  </a:cubicBezTo>
                  <a:cubicBezTo>
                    <a:pt x="500063" y="446723"/>
                    <a:pt x="487680" y="459105"/>
                    <a:pt x="472440" y="459105"/>
                  </a:cubicBezTo>
                  <a:cubicBezTo>
                    <a:pt x="457200" y="459105"/>
                    <a:pt x="444818" y="446723"/>
                    <a:pt x="444818" y="431483"/>
                  </a:cubicBezTo>
                  <a:cubicBezTo>
                    <a:pt x="444818" y="416243"/>
                    <a:pt x="457200" y="403860"/>
                    <a:pt x="472440" y="403860"/>
                  </a:cubicBezTo>
                  <a:close/>
                  <a:moveTo>
                    <a:pt x="348615" y="459105"/>
                  </a:moveTo>
                  <a:lnTo>
                    <a:pt x="43815" y="459105"/>
                  </a:lnTo>
                  <a:lnTo>
                    <a:pt x="43815" y="403860"/>
                  </a:lnTo>
                  <a:lnTo>
                    <a:pt x="348615" y="403860"/>
                  </a:lnTo>
                  <a:lnTo>
                    <a:pt x="348615" y="459105"/>
                  </a:lnTo>
                  <a:close/>
                  <a:moveTo>
                    <a:pt x="560070" y="221933"/>
                  </a:moveTo>
                  <a:cubicBezTo>
                    <a:pt x="575310" y="221933"/>
                    <a:pt x="587693" y="234315"/>
                    <a:pt x="587693" y="249555"/>
                  </a:cubicBezTo>
                  <a:cubicBezTo>
                    <a:pt x="587693" y="264795"/>
                    <a:pt x="575310" y="277178"/>
                    <a:pt x="560070" y="277178"/>
                  </a:cubicBezTo>
                  <a:cubicBezTo>
                    <a:pt x="544830" y="277178"/>
                    <a:pt x="532448" y="264795"/>
                    <a:pt x="532448" y="249555"/>
                  </a:cubicBezTo>
                  <a:cubicBezTo>
                    <a:pt x="532448" y="234315"/>
                    <a:pt x="544830" y="221933"/>
                    <a:pt x="560070" y="221933"/>
                  </a:cubicBezTo>
                  <a:close/>
                  <a:moveTo>
                    <a:pt x="472440" y="221933"/>
                  </a:moveTo>
                  <a:cubicBezTo>
                    <a:pt x="487680" y="221933"/>
                    <a:pt x="500063" y="234315"/>
                    <a:pt x="500063" y="249555"/>
                  </a:cubicBezTo>
                  <a:cubicBezTo>
                    <a:pt x="500063" y="264795"/>
                    <a:pt x="487680" y="277178"/>
                    <a:pt x="472440" y="277178"/>
                  </a:cubicBezTo>
                  <a:cubicBezTo>
                    <a:pt x="457200" y="277178"/>
                    <a:pt x="444818" y="264795"/>
                    <a:pt x="444818" y="249555"/>
                  </a:cubicBezTo>
                  <a:cubicBezTo>
                    <a:pt x="444818" y="234315"/>
                    <a:pt x="457200" y="221933"/>
                    <a:pt x="472440" y="221933"/>
                  </a:cubicBezTo>
                  <a:close/>
                  <a:moveTo>
                    <a:pt x="348615" y="277178"/>
                  </a:moveTo>
                  <a:lnTo>
                    <a:pt x="43815" y="277178"/>
                  </a:lnTo>
                  <a:lnTo>
                    <a:pt x="43815" y="221933"/>
                  </a:lnTo>
                  <a:lnTo>
                    <a:pt x="348615" y="221933"/>
                  </a:lnTo>
                  <a:lnTo>
                    <a:pt x="348615" y="277178"/>
                  </a:lnTo>
                  <a:close/>
                  <a:moveTo>
                    <a:pt x="560070" y="40005"/>
                  </a:moveTo>
                  <a:cubicBezTo>
                    <a:pt x="575310" y="40005"/>
                    <a:pt x="587693" y="52388"/>
                    <a:pt x="587693" y="67628"/>
                  </a:cubicBezTo>
                  <a:cubicBezTo>
                    <a:pt x="587693" y="82868"/>
                    <a:pt x="575310" y="95250"/>
                    <a:pt x="560070" y="95250"/>
                  </a:cubicBezTo>
                  <a:cubicBezTo>
                    <a:pt x="544830" y="95250"/>
                    <a:pt x="532448" y="82868"/>
                    <a:pt x="532448" y="67628"/>
                  </a:cubicBezTo>
                  <a:cubicBezTo>
                    <a:pt x="532448" y="52388"/>
                    <a:pt x="544830" y="40005"/>
                    <a:pt x="560070" y="40005"/>
                  </a:cubicBezTo>
                  <a:close/>
                  <a:moveTo>
                    <a:pt x="472440" y="40005"/>
                  </a:moveTo>
                  <a:cubicBezTo>
                    <a:pt x="487680" y="40005"/>
                    <a:pt x="500063" y="52388"/>
                    <a:pt x="500063" y="67628"/>
                  </a:cubicBezTo>
                  <a:cubicBezTo>
                    <a:pt x="500063" y="82868"/>
                    <a:pt x="487680" y="95250"/>
                    <a:pt x="472440" y="95250"/>
                  </a:cubicBezTo>
                  <a:cubicBezTo>
                    <a:pt x="457200" y="95250"/>
                    <a:pt x="444818" y="82868"/>
                    <a:pt x="444818" y="67628"/>
                  </a:cubicBezTo>
                  <a:cubicBezTo>
                    <a:pt x="444818" y="52388"/>
                    <a:pt x="457200" y="40005"/>
                    <a:pt x="472440" y="40005"/>
                  </a:cubicBezTo>
                  <a:close/>
                  <a:moveTo>
                    <a:pt x="43815" y="40005"/>
                  </a:moveTo>
                  <a:lnTo>
                    <a:pt x="348615" y="40005"/>
                  </a:lnTo>
                  <a:lnTo>
                    <a:pt x="348615" y="95250"/>
                  </a:lnTo>
                  <a:lnTo>
                    <a:pt x="43815" y="95250"/>
                  </a:lnTo>
                  <a:lnTo>
                    <a:pt x="43815" y="4000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35B335C-6A2E-B6B0-475A-58D2C2E4F024}"/>
              </a:ext>
            </a:extLst>
          </p:cNvPr>
          <p:cNvGrpSpPr>
            <a:grpSpLocks noChangeAspect="1"/>
          </p:cNvGrpSpPr>
          <p:nvPr/>
        </p:nvGrpSpPr>
        <p:grpSpPr>
          <a:xfrm>
            <a:off x="3446606" y="2420613"/>
            <a:ext cx="936000" cy="936000"/>
            <a:chOff x="4167000" y="2166750"/>
            <a:chExt cx="810000" cy="81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3A84CAC-27B9-FED4-17B1-91163D48FD25}"/>
                </a:ext>
              </a:extLst>
            </p:cNvPr>
            <p:cNvSpPr/>
            <p:nvPr/>
          </p:nvSpPr>
          <p:spPr>
            <a:xfrm>
              <a:off x="4167000" y="2166750"/>
              <a:ext cx="810000" cy="810000"/>
            </a:xfrm>
            <a:custGeom>
              <a:avLst/>
              <a:gdLst>
                <a:gd name="connsiteX0" fmla="*/ 71438 w 800100"/>
                <a:gd name="connsiteY0" fmla="*/ 800100 h 800100"/>
                <a:gd name="connsiteX1" fmla="*/ 0 w 800100"/>
                <a:gd name="connsiteY1" fmla="*/ 728663 h 800100"/>
                <a:gd name="connsiteX2" fmla="*/ 0 w 800100"/>
                <a:gd name="connsiteY2" fmla="*/ 71438 h 800100"/>
                <a:gd name="connsiteX3" fmla="*/ 71438 w 800100"/>
                <a:gd name="connsiteY3" fmla="*/ 0 h 800100"/>
                <a:gd name="connsiteX4" fmla="*/ 728663 w 800100"/>
                <a:gd name="connsiteY4" fmla="*/ 0 h 800100"/>
                <a:gd name="connsiteX5" fmla="*/ 800100 w 800100"/>
                <a:gd name="connsiteY5" fmla="*/ 71438 h 800100"/>
                <a:gd name="connsiteX6" fmla="*/ 800100 w 800100"/>
                <a:gd name="connsiteY6" fmla="*/ 728663 h 800100"/>
                <a:gd name="connsiteX7" fmla="*/ 728663 w 800100"/>
                <a:gd name="connsiteY7" fmla="*/ 800100 h 800100"/>
                <a:gd name="connsiteX8" fmla="*/ 71438 w 800100"/>
                <a:gd name="connsiteY8" fmla="*/ 80010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0" h="800100">
                  <a:moveTo>
                    <a:pt x="71438" y="800100"/>
                  </a:moveTo>
                  <a:cubicBezTo>
                    <a:pt x="32385" y="800100"/>
                    <a:pt x="0" y="767715"/>
                    <a:pt x="0" y="728663"/>
                  </a:cubicBezTo>
                  <a:lnTo>
                    <a:pt x="0" y="71438"/>
                  </a:lnTo>
                  <a:cubicBezTo>
                    <a:pt x="0" y="32385"/>
                    <a:pt x="32385" y="0"/>
                    <a:pt x="71438" y="0"/>
                  </a:cubicBezTo>
                  <a:lnTo>
                    <a:pt x="728663" y="0"/>
                  </a:lnTo>
                  <a:cubicBezTo>
                    <a:pt x="767715" y="0"/>
                    <a:pt x="800100" y="32385"/>
                    <a:pt x="800100" y="71438"/>
                  </a:cubicBezTo>
                  <a:lnTo>
                    <a:pt x="800100" y="728663"/>
                  </a:lnTo>
                  <a:cubicBezTo>
                    <a:pt x="800100" y="767715"/>
                    <a:pt x="767715" y="800100"/>
                    <a:pt x="728663" y="800100"/>
                  </a:cubicBezTo>
                  <a:lnTo>
                    <a:pt x="71438" y="800100"/>
                  </a:lnTo>
                  <a:close/>
                </a:path>
              </a:pathLst>
            </a:custGeom>
            <a:gradFill>
              <a:gsLst>
                <a:gs pos="91200">
                  <a:srgbClr val="414140"/>
                </a:gs>
                <a:gs pos="0">
                  <a:srgbClr val="9D9D9C"/>
                </a:gs>
              </a:gsLst>
              <a:path path="circle">
                <a:fillToRect l="100000" t="100000"/>
              </a:path>
            </a:gradFill>
            <a:ln w="952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Graphic 1">
              <a:extLst>
                <a:ext uri="{FF2B5EF4-FFF2-40B4-BE49-F238E27FC236}">
                  <a16:creationId xmlns:a16="http://schemas.microsoft.com/office/drawing/2014/main" id="{C8DA4EE1-F9D0-AA7C-2254-3D036FC832D6}"/>
                </a:ext>
              </a:extLst>
            </p:cNvPr>
            <p:cNvSpPr/>
            <p:nvPr/>
          </p:nvSpPr>
          <p:spPr>
            <a:xfrm>
              <a:off x="4256246" y="2324100"/>
              <a:ext cx="631507" cy="497205"/>
            </a:xfrm>
            <a:custGeom>
              <a:avLst/>
              <a:gdLst>
                <a:gd name="connsiteX0" fmla="*/ 601028 w 631507"/>
                <a:gd name="connsiteY0" fmla="*/ 136208 h 497205"/>
                <a:gd name="connsiteX1" fmla="*/ 631508 w 631507"/>
                <a:gd name="connsiteY1" fmla="*/ 105728 h 497205"/>
                <a:gd name="connsiteX2" fmla="*/ 631508 w 631507"/>
                <a:gd name="connsiteY2" fmla="*/ 30480 h 497205"/>
                <a:gd name="connsiteX3" fmla="*/ 601028 w 631507"/>
                <a:gd name="connsiteY3" fmla="*/ 0 h 497205"/>
                <a:gd name="connsiteX4" fmla="*/ 30480 w 631507"/>
                <a:gd name="connsiteY4" fmla="*/ 0 h 497205"/>
                <a:gd name="connsiteX5" fmla="*/ 0 w 631507"/>
                <a:gd name="connsiteY5" fmla="*/ 30480 h 497205"/>
                <a:gd name="connsiteX6" fmla="*/ 0 w 631507"/>
                <a:gd name="connsiteY6" fmla="*/ 104775 h 497205"/>
                <a:gd name="connsiteX7" fmla="*/ 30480 w 631507"/>
                <a:gd name="connsiteY7" fmla="*/ 135255 h 497205"/>
                <a:gd name="connsiteX8" fmla="*/ 300990 w 631507"/>
                <a:gd name="connsiteY8" fmla="*/ 135255 h 497205"/>
                <a:gd name="connsiteX9" fmla="*/ 300990 w 631507"/>
                <a:gd name="connsiteY9" fmla="*/ 180975 h 497205"/>
                <a:gd name="connsiteX10" fmla="*/ 30480 w 631507"/>
                <a:gd name="connsiteY10" fmla="*/ 180975 h 497205"/>
                <a:gd name="connsiteX11" fmla="*/ 0 w 631507"/>
                <a:gd name="connsiteY11" fmla="*/ 211455 h 497205"/>
                <a:gd name="connsiteX12" fmla="*/ 0 w 631507"/>
                <a:gd name="connsiteY12" fmla="*/ 285750 h 497205"/>
                <a:gd name="connsiteX13" fmla="*/ 30480 w 631507"/>
                <a:gd name="connsiteY13" fmla="*/ 316230 h 497205"/>
                <a:gd name="connsiteX14" fmla="*/ 300990 w 631507"/>
                <a:gd name="connsiteY14" fmla="*/ 316230 h 497205"/>
                <a:gd name="connsiteX15" fmla="*/ 300990 w 631507"/>
                <a:gd name="connsiteY15" fmla="*/ 361950 h 497205"/>
                <a:gd name="connsiteX16" fmla="*/ 30480 w 631507"/>
                <a:gd name="connsiteY16" fmla="*/ 361950 h 497205"/>
                <a:gd name="connsiteX17" fmla="*/ 0 w 631507"/>
                <a:gd name="connsiteY17" fmla="*/ 392430 h 497205"/>
                <a:gd name="connsiteX18" fmla="*/ 0 w 631507"/>
                <a:gd name="connsiteY18" fmla="*/ 466725 h 497205"/>
                <a:gd name="connsiteX19" fmla="*/ 30480 w 631507"/>
                <a:gd name="connsiteY19" fmla="*/ 497205 h 497205"/>
                <a:gd name="connsiteX20" fmla="*/ 600075 w 631507"/>
                <a:gd name="connsiteY20" fmla="*/ 497205 h 497205"/>
                <a:gd name="connsiteX21" fmla="*/ 630555 w 631507"/>
                <a:gd name="connsiteY21" fmla="*/ 466725 h 497205"/>
                <a:gd name="connsiteX22" fmla="*/ 630555 w 631507"/>
                <a:gd name="connsiteY22" fmla="*/ 392430 h 497205"/>
                <a:gd name="connsiteX23" fmla="*/ 600075 w 631507"/>
                <a:gd name="connsiteY23" fmla="*/ 361950 h 497205"/>
                <a:gd name="connsiteX24" fmla="*/ 329565 w 631507"/>
                <a:gd name="connsiteY24" fmla="*/ 361950 h 497205"/>
                <a:gd name="connsiteX25" fmla="*/ 329565 w 631507"/>
                <a:gd name="connsiteY25" fmla="*/ 316230 h 497205"/>
                <a:gd name="connsiteX26" fmla="*/ 600075 w 631507"/>
                <a:gd name="connsiteY26" fmla="*/ 316230 h 497205"/>
                <a:gd name="connsiteX27" fmla="*/ 630555 w 631507"/>
                <a:gd name="connsiteY27" fmla="*/ 285750 h 497205"/>
                <a:gd name="connsiteX28" fmla="*/ 630555 w 631507"/>
                <a:gd name="connsiteY28" fmla="*/ 211455 h 497205"/>
                <a:gd name="connsiteX29" fmla="*/ 600075 w 631507"/>
                <a:gd name="connsiteY29" fmla="*/ 180975 h 497205"/>
                <a:gd name="connsiteX30" fmla="*/ 329565 w 631507"/>
                <a:gd name="connsiteY30" fmla="*/ 180975 h 497205"/>
                <a:gd name="connsiteX31" fmla="*/ 329565 w 631507"/>
                <a:gd name="connsiteY31" fmla="*/ 135255 h 497205"/>
                <a:gd name="connsiteX32" fmla="*/ 601028 w 631507"/>
                <a:gd name="connsiteY32" fmla="*/ 135255 h 497205"/>
                <a:gd name="connsiteX33" fmla="*/ 560070 w 631507"/>
                <a:gd name="connsiteY33" fmla="*/ 403860 h 497205"/>
                <a:gd name="connsiteX34" fmla="*/ 587693 w 631507"/>
                <a:gd name="connsiteY34" fmla="*/ 431483 h 497205"/>
                <a:gd name="connsiteX35" fmla="*/ 560070 w 631507"/>
                <a:gd name="connsiteY35" fmla="*/ 459105 h 497205"/>
                <a:gd name="connsiteX36" fmla="*/ 532448 w 631507"/>
                <a:gd name="connsiteY36" fmla="*/ 431483 h 497205"/>
                <a:gd name="connsiteX37" fmla="*/ 560070 w 631507"/>
                <a:gd name="connsiteY37" fmla="*/ 403860 h 497205"/>
                <a:gd name="connsiteX38" fmla="*/ 472440 w 631507"/>
                <a:gd name="connsiteY38" fmla="*/ 403860 h 497205"/>
                <a:gd name="connsiteX39" fmla="*/ 500063 w 631507"/>
                <a:gd name="connsiteY39" fmla="*/ 431483 h 497205"/>
                <a:gd name="connsiteX40" fmla="*/ 472440 w 631507"/>
                <a:gd name="connsiteY40" fmla="*/ 459105 h 497205"/>
                <a:gd name="connsiteX41" fmla="*/ 444818 w 631507"/>
                <a:gd name="connsiteY41" fmla="*/ 431483 h 497205"/>
                <a:gd name="connsiteX42" fmla="*/ 472440 w 631507"/>
                <a:gd name="connsiteY42" fmla="*/ 403860 h 497205"/>
                <a:gd name="connsiteX43" fmla="*/ 348615 w 631507"/>
                <a:gd name="connsiteY43" fmla="*/ 459105 h 497205"/>
                <a:gd name="connsiteX44" fmla="*/ 43815 w 631507"/>
                <a:gd name="connsiteY44" fmla="*/ 459105 h 497205"/>
                <a:gd name="connsiteX45" fmla="*/ 43815 w 631507"/>
                <a:gd name="connsiteY45" fmla="*/ 403860 h 497205"/>
                <a:gd name="connsiteX46" fmla="*/ 348615 w 631507"/>
                <a:gd name="connsiteY46" fmla="*/ 403860 h 497205"/>
                <a:gd name="connsiteX47" fmla="*/ 348615 w 631507"/>
                <a:gd name="connsiteY47" fmla="*/ 459105 h 497205"/>
                <a:gd name="connsiteX48" fmla="*/ 560070 w 631507"/>
                <a:gd name="connsiteY48" fmla="*/ 221933 h 497205"/>
                <a:gd name="connsiteX49" fmla="*/ 587693 w 631507"/>
                <a:gd name="connsiteY49" fmla="*/ 249555 h 497205"/>
                <a:gd name="connsiteX50" fmla="*/ 560070 w 631507"/>
                <a:gd name="connsiteY50" fmla="*/ 277178 h 497205"/>
                <a:gd name="connsiteX51" fmla="*/ 532448 w 631507"/>
                <a:gd name="connsiteY51" fmla="*/ 249555 h 497205"/>
                <a:gd name="connsiteX52" fmla="*/ 560070 w 631507"/>
                <a:gd name="connsiteY52" fmla="*/ 221933 h 497205"/>
                <a:gd name="connsiteX53" fmla="*/ 472440 w 631507"/>
                <a:gd name="connsiteY53" fmla="*/ 221933 h 497205"/>
                <a:gd name="connsiteX54" fmla="*/ 500063 w 631507"/>
                <a:gd name="connsiteY54" fmla="*/ 249555 h 497205"/>
                <a:gd name="connsiteX55" fmla="*/ 472440 w 631507"/>
                <a:gd name="connsiteY55" fmla="*/ 277178 h 497205"/>
                <a:gd name="connsiteX56" fmla="*/ 444818 w 631507"/>
                <a:gd name="connsiteY56" fmla="*/ 249555 h 497205"/>
                <a:gd name="connsiteX57" fmla="*/ 472440 w 631507"/>
                <a:gd name="connsiteY57" fmla="*/ 221933 h 497205"/>
                <a:gd name="connsiteX58" fmla="*/ 348615 w 631507"/>
                <a:gd name="connsiteY58" fmla="*/ 277178 h 497205"/>
                <a:gd name="connsiteX59" fmla="*/ 43815 w 631507"/>
                <a:gd name="connsiteY59" fmla="*/ 277178 h 497205"/>
                <a:gd name="connsiteX60" fmla="*/ 43815 w 631507"/>
                <a:gd name="connsiteY60" fmla="*/ 221933 h 497205"/>
                <a:gd name="connsiteX61" fmla="*/ 348615 w 631507"/>
                <a:gd name="connsiteY61" fmla="*/ 221933 h 497205"/>
                <a:gd name="connsiteX62" fmla="*/ 348615 w 631507"/>
                <a:gd name="connsiteY62" fmla="*/ 277178 h 497205"/>
                <a:gd name="connsiteX63" fmla="*/ 560070 w 631507"/>
                <a:gd name="connsiteY63" fmla="*/ 40005 h 497205"/>
                <a:gd name="connsiteX64" fmla="*/ 587693 w 631507"/>
                <a:gd name="connsiteY64" fmla="*/ 67628 h 497205"/>
                <a:gd name="connsiteX65" fmla="*/ 560070 w 631507"/>
                <a:gd name="connsiteY65" fmla="*/ 95250 h 497205"/>
                <a:gd name="connsiteX66" fmla="*/ 532448 w 631507"/>
                <a:gd name="connsiteY66" fmla="*/ 67628 h 497205"/>
                <a:gd name="connsiteX67" fmla="*/ 560070 w 631507"/>
                <a:gd name="connsiteY67" fmla="*/ 40005 h 497205"/>
                <a:gd name="connsiteX68" fmla="*/ 472440 w 631507"/>
                <a:gd name="connsiteY68" fmla="*/ 40005 h 497205"/>
                <a:gd name="connsiteX69" fmla="*/ 500063 w 631507"/>
                <a:gd name="connsiteY69" fmla="*/ 67628 h 497205"/>
                <a:gd name="connsiteX70" fmla="*/ 472440 w 631507"/>
                <a:gd name="connsiteY70" fmla="*/ 95250 h 497205"/>
                <a:gd name="connsiteX71" fmla="*/ 444818 w 631507"/>
                <a:gd name="connsiteY71" fmla="*/ 67628 h 497205"/>
                <a:gd name="connsiteX72" fmla="*/ 472440 w 631507"/>
                <a:gd name="connsiteY72" fmla="*/ 40005 h 497205"/>
                <a:gd name="connsiteX73" fmla="*/ 43815 w 631507"/>
                <a:gd name="connsiteY73" fmla="*/ 40005 h 497205"/>
                <a:gd name="connsiteX74" fmla="*/ 348615 w 631507"/>
                <a:gd name="connsiteY74" fmla="*/ 40005 h 497205"/>
                <a:gd name="connsiteX75" fmla="*/ 348615 w 631507"/>
                <a:gd name="connsiteY75" fmla="*/ 95250 h 497205"/>
                <a:gd name="connsiteX76" fmla="*/ 43815 w 631507"/>
                <a:gd name="connsiteY76" fmla="*/ 95250 h 497205"/>
                <a:gd name="connsiteX77" fmla="*/ 43815 w 631507"/>
                <a:gd name="connsiteY77" fmla="*/ 40005 h 497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31507" h="497205">
                  <a:moveTo>
                    <a:pt x="601028" y="136208"/>
                  </a:moveTo>
                  <a:cubicBezTo>
                    <a:pt x="618173" y="136208"/>
                    <a:pt x="631508" y="122873"/>
                    <a:pt x="631508" y="105728"/>
                  </a:cubicBezTo>
                  <a:lnTo>
                    <a:pt x="631508" y="30480"/>
                  </a:lnTo>
                  <a:cubicBezTo>
                    <a:pt x="631508" y="13335"/>
                    <a:pt x="618173" y="0"/>
                    <a:pt x="601028" y="0"/>
                  </a:cubicBezTo>
                  <a:lnTo>
                    <a:pt x="30480" y="0"/>
                  </a:lnTo>
                  <a:cubicBezTo>
                    <a:pt x="13335" y="0"/>
                    <a:pt x="0" y="13335"/>
                    <a:pt x="0" y="30480"/>
                  </a:cubicBezTo>
                  <a:lnTo>
                    <a:pt x="0" y="104775"/>
                  </a:lnTo>
                  <a:cubicBezTo>
                    <a:pt x="0" y="121920"/>
                    <a:pt x="13335" y="135255"/>
                    <a:pt x="30480" y="135255"/>
                  </a:cubicBezTo>
                  <a:lnTo>
                    <a:pt x="300990" y="135255"/>
                  </a:lnTo>
                  <a:lnTo>
                    <a:pt x="300990" y="180975"/>
                  </a:lnTo>
                  <a:lnTo>
                    <a:pt x="30480" y="180975"/>
                  </a:lnTo>
                  <a:cubicBezTo>
                    <a:pt x="13335" y="180975"/>
                    <a:pt x="0" y="194310"/>
                    <a:pt x="0" y="211455"/>
                  </a:cubicBezTo>
                  <a:lnTo>
                    <a:pt x="0" y="285750"/>
                  </a:lnTo>
                  <a:cubicBezTo>
                    <a:pt x="0" y="302895"/>
                    <a:pt x="13335" y="316230"/>
                    <a:pt x="30480" y="316230"/>
                  </a:cubicBezTo>
                  <a:lnTo>
                    <a:pt x="300990" y="316230"/>
                  </a:lnTo>
                  <a:lnTo>
                    <a:pt x="300990" y="361950"/>
                  </a:lnTo>
                  <a:lnTo>
                    <a:pt x="30480" y="361950"/>
                  </a:lnTo>
                  <a:cubicBezTo>
                    <a:pt x="13335" y="361950"/>
                    <a:pt x="0" y="375285"/>
                    <a:pt x="0" y="392430"/>
                  </a:cubicBezTo>
                  <a:lnTo>
                    <a:pt x="0" y="466725"/>
                  </a:lnTo>
                  <a:cubicBezTo>
                    <a:pt x="0" y="483870"/>
                    <a:pt x="13335" y="497205"/>
                    <a:pt x="30480" y="497205"/>
                  </a:cubicBezTo>
                  <a:lnTo>
                    <a:pt x="600075" y="497205"/>
                  </a:lnTo>
                  <a:cubicBezTo>
                    <a:pt x="617220" y="497205"/>
                    <a:pt x="630555" y="483870"/>
                    <a:pt x="630555" y="466725"/>
                  </a:cubicBezTo>
                  <a:lnTo>
                    <a:pt x="630555" y="392430"/>
                  </a:lnTo>
                  <a:cubicBezTo>
                    <a:pt x="630555" y="375285"/>
                    <a:pt x="617220" y="361950"/>
                    <a:pt x="600075" y="361950"/>
                  </a:cubicBezTo>
                  <a:lnTo>
                    <a:pt x="329565" y="361950"/>
                  </a:lnTo>
                  <a:lnTo>
                    <a:pt x="329565" y="316230"/>
                  </a:lnTo>
                  <a:lnTo>
                    <a:pt x="600075" y="316230"/>
                  </a:lnTo>
                  <a:cubicBezTo>
                    <a:pt x="617220" y="316230"/>
                    <a:pt x="630555" y="302895"/>
                    <a:pt x="630555" y="285750"/>
                  </a:cubicBezTo>
                  <a:lnTo>
                    <a:pt x="630555" y="211455"/>
                  </a:lnTo>
                  <a:cubicBezTo>
                    <a:pt x="630555" y="194310"/>
                    <a:pt x="617220" y="180975"/>
                    <a:pt x="600075" y="180975"/>
                  </a:cubicBezTo>
                  <a:lnTo>
                    <a:pt x="329565" y="180975"/>
                  </a:lnTo>
                  <a:lnTo>
                    <a:pt x="329565" y="135255"/>
                  </a:lnTo>
                  <a:lnTo>
                    <a:pt x="601028" y="135255"/>
                  </a:lnTo>
                  <a:close/>
                  <a:moveTo>
                    <a:pt x="560070" y="403860"/>
                  </a:moveTo>
                  <a:cubicBezTo>
                    <a:pt x="575310" y="403860"/>
                    <a:pt x="587693" y="416243"/>
                    <a:pt x="587693" y="431483"/>
                  </a:cubicBezTo>
                  <a:cubicBezTo>
                    <a:pt x="587693" y="446723"/>
                    <a:pt x="575310" y="459105"/>
                    <a:pt x="560070" y="459105"/>
                  </a:cubicBezTo>
                  <a:cubicBezTo>
                    <a:pt x="544830" y="459105"/>
                    <a:pt x="532448" y="446723"/>
                    <a:pt x="532448" y="431483"/>
                  </a:cubicBezTo>
                  <a:cubicBezTo>
                    <a:pt x="532448" y="416243"/>
                    <a:pt x="544830" y="403860"/>
                    <a:pt x="560070" y="403860"/>
                  </a:cubicBezTo>
                  <a:close/>
                  <a:moveTo>
                    <a:pt x="472440" y="403860"/>
                  </a:moveTo>
                  <a:cubicBezTo>
                    <a:pt x="487680" y="403860"/>
                    <a:pt x="500063" y="416243"/>
                    <a:pt x="500063" y="431483"/>
                  </a:cubicBezTo>
                  <a:cubicBezTo>
                    <a:pt x="500063" y="446723"/>
                    <a:pt x="487680" y="459105"/>
                    <a:pt x="472440" y="459105"/>
                  </a:cubicBezTo>
                  <a:cubicBezTo>
                    <a:pt x="457200" y="459105"/>
                    <a:pt x="444818" y="446723"/>
                    <a:pt x="444818" y="431483"/>
                  </a:cubicBezTo>
                  <a:cubicBezTo>
                    <a:pt x="444818" y="416243"/>
                    <a:pt x="457200" y="403860"/>
                    <a:pt x="472440" y="403860"/>
                  </a:cubicBezTo>
                  <a:close/>
                  <a:moveTo>
                    <a:pt x="348615" y="459105"/>
                  </a:moveTo>
                  <a:lnTo>
                    <a:pt x="43815" y="459105"/>
                  </a:lnTo>
                  <a:lnTo>
                    <a:pt x="43815" y="403860"/>
                  </a:lnTo>
                  <a:lnTo>
                    <a:pt x="348615" y="403860"/>
                  </a:lnTo>
                  <a:lnTo>
                    <a:pt x="348615" y="459105"/>
                  </a:lnTo>
                  <a:close/>
                  <a:moveTo>
                    <a:pt x="560070" y="221933"/>
                  </a:moveTo>
                  <a:cubicBezTo>
                    <a:pt x="575310" y="221933"/>
                    <a:pt x="587693" y="234315"/>
                    <a:pt x="587693" y="249555"/>
                  </a:cubicBezTo>
                  <a:cubicBezTo>
                    <a:pt x="587693" y="264795"/>
                    <a:pt x="575310" y="277178"/>
                    <a:pt x="560070" y="277178"/>
                  </a:cubicBezTo>
                  <a:cubicBezTo>
                    <a:pt x="544830" y="277178"/>
                    <a:pt x="532448" y="264795"/>
                    <a:pt x="532448" y="249555"/>
                  </a:cubicBezTo>
                  <a:cubicBezTo>
                    <a:pt x="532448" y="234315"/>
                    <a:pt x="544830" y="221933"/>
                    <a:pt x="560070" y="221933"/>
                  </a:cubicBezTo>
                  <a:close/>
                  <a:moveTo>
                    <a:pt x="472440" y="221933"/>
                  </a:moveTo>
                  <a:cubicBezTo>
                    <a:pt x="487680" y="221933"/>
                    <a:pt x="500063" y="234315"/>
                    <a:pt x="500063" y="249555"/>
                  </a:cubicBezTo>
                  <a:cubicBezTo>
                    <a:pt x="500063" y="264795"/>
                    <a:pt x="487680" y="277178"/>
                    <a:pt x="472440" y="277178"/>
                  </a:cubicBezTo>
                  <a:cubicBezTo>
                    <a:pt x="457200" y="277178"/>
                    <a:pt x="444818" y="264795"/>
                    <a:pt x="444818" y="249555"/>
                  </a:cubicBezTo>
                  <a:cubicBezTo>
                    <a:pt x="444818" y="234315"/>
                    <a:pt x="457200" y="221933"/>
                    <a:pt x="472440" y="221933"/>
                  </a:cubicBezTo>
                  <a:close/>
                  <a:moveTo>
                    <a:pt x="348615" y="277178"/>
                  </a:moveTo>
                  <a:lnTo>
                    <a:pt x="43815" y="277178"/>
                  </a:lnTo>
                  <a:lnTo>
                    <a:pt x="43815" y="221933"/>
                  </a:lnTo>
                  <a:lnTo>
                    <a:pt x="348615" y="221933"/>
                  </a:lnTo>
                  <a:lnTo>
                    <a:pt x="348615" y="277178"/>
                  </a:lnTo>
                  <a:close/>
                  <a:moveTo>
                    <a:pt x="560070" y="40005"/>
                  </a:moveTo>
                  <a:cubicBezTo>
                    <a:pt x="575310" y="40005"/>
                    <a:pt x="587693" y="52388"/>
                    <a:pt x="587693" y="67628"/>
                  </a:cubicBezTo>
                  <a:cubicBezTo>
                    <a:pt x="587693" y="82868"/>
                    <a:pt x="575310" y="95250"/>
                    <a:pt x="560070" y="95250"/>
                  </a:cubicBezTo>
                  <a:cubicBezTo>
                    <a:pt x="544830" y="95250"/>
                    <a:pt x="532448" y="82868"/>
                    <a:pt x="532448" y="67628"/>
                  </a:cubicBezTo>
                  <a:cubicBezTo>
                    <a:pt x="532448" y="52388"/>
                    <a:pt x="544830" y="40005"/>
                    <a:pt x="560070" y="40005"/>
                  </a:cubicBezTo>
                  <a:close/>
                  <a:moveTo>
                    <a:pt x="472440" y="40005"/>
                  </a:moveTo>
                  <a:cubicBezTo>
                    <a:pt x="487680" y="40005"/>
                    <a:pt x="500063" y="52388"/>
                    <a:pt x="500063" y="67628"/>
                  </a:cubicBezTo>
                  <a:cubicBezTo>
                    <a:pt x="500063" y="82868"/>
                    <a:pt x="487680" y="95250"/>
                    <a:pt x="472440" y="95250"/>
                  </a:cubicBezTo>
                  <a:cubicBezTo>
                    <a:pt x="457200" y="95250"/>
                    <a:pt x="444818" y="82868"/>
                    <a:pt x="444818" y="67628"/>
                  </a:cubicBezTo>
                  <a:cubicBezTo>
                    <a:pt x="444818" y="52388"/>
                    <a:pt x="457200" y="40005"/>
                    <a:pt x="472440" y="40005"/>
                  </a:cubicBezTo>
                  <a:close/>
                  <a:moveTo>
                    <a:pt x="43815" y="40005"/>
                  </a:moveTo>
                  <a:lnTo>
                    <a:pt x="348615" y="40005"/>
                  </a:lnTo>
                  <a:lnTo>
                    <a:pt x="348615" y="95250"/>
                  </a:lnTo>
                  <a:lnTo>
                    <a:pt x="43815" y="95250"/>
                  </a:lnTo>
                  <a:lnTo>
                    <a:pt x="43815" y="4000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D536F47-1B76-4B35-B376-AC582523F911}"/>
              </a:ext>
            </a:extLst>
          </p:cNvPr>
          <p:cNvGrpSpPr>
            <a:grpSpLocks noChangeAspect="1"/>
          </p:cNvGrpSpPr>
          <p:nvPr/>
        </p:nvGrpSpPr>
        <p:grpSpPr>
          <a:xfrm>
            <a:off x="3184865" y="2798801"/>
            <a:ext cx="936000" cy="936000"/>
            <a:chOff x="4167000" y="2166750"/>
            <a:chExt cx="810000" cy="81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F988372-408F-29EF-85DE-28F646567333}"/>
                </a:ext>
              </a:extLst>
            </p:cNvPr>
            <p:cNvSpPr/>
            <p:nvPr/>
          </p:nvSpPr>
          <p:spPr>
            <a:xfrm>
              <a:off x="4167000" y="2166750"/>
              <a:ext cx="810000" cy="810000"/>
            </a:xfrm>
            <a:custGeom>
              <a:avLst/>
              <a:gdLst>
                <a:gd name="connsiteX0" fmla="*/ 71438 w 800100"/>
                <a:gd name="connsiteY0" fmla="*/ 800100 h 800100"/>
                <a:gd name="connsiteX1" fmla="*/ 0 w 800100"/>
                <a:gd name="connsiteY1" fmla="*/ 728663 h 800100"/>
                <a:gd name="connsiteX2" fmla="*/ 0 w 800100"/>
                <a:gd name="connsiteY2" fmla="*/ 71438 h 800100"/>
                <a:gd name="connsiteX3" fmla="*/ 71438 w 800100"/>
                <a:gd name="connsiteY3" fmla="*/ 0 h 800100"/>
                <a:gd name="connsiteX4" fmla="*/ 728663 w 800100"/>
                <a:gd name="connsiteY4" fmla="*/ 0 h 800100"/>
                <a:gd name="connsiteX5" fmla="*/ 800100 w 800100"/>
                <a:gd name="connsiteY5" fmla="*/ 71438 h 800100"/>
                <a:gd name="connsiteX6" fmla="*/ 800100 w 800100"/>
                <a:gd name="connsiteY6" fmla="*/ 728663 h 800100"/>
                <a:gd name="connsiteX7" fmla="*/ 728663 w 800100"/>
                <a:gd name="connsiteY7" fmla="*/ 800100 h 800100"/>
                <a:gd name="connsiteX8" fmla="*/ 71438 w 800100"/>
                <a:gd name="connsiteY8" fmla="*/ 80010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0" h="800100">
                  <a:moveTo>
                    <a:pt x="71438" y="800100"/>
                  </a:moveTo>
                  <a:cubicBezTo>
                    <a:pt x="32385" y="800100"/>
                    <a:pt x="0" y="767715"/>
                    <a:pt x="0" y="728663"/>
                  </a:cubicBezTo>
                  <a:lnTo>
                    <a:pt x="0" y="71438"/>
                  </a:lnTo>
                  <a:cubicBezTo>
                    <a:pt x="0" y="32385"/>
                    <a:pt x="32385" y="0"/>
                    <a:pt x="71438" y="0"/>
                  </a:cubicBezTo>
                  <a:lnTo>
                    <a:pt x="728663" y="0"/>
                  </a:lnTo>
                  <a:cubicBezTo>
                    <a:pt x="767715" y="0"/>
                    <a:pt x="800100" y="32385"/>
                    <a:pt x="800100" y="71438"/>
                  </a:cubicBezTo>
                  <a:lnTo>
                    <a:pt x="800100" y="728663"/>
                  </a:lnTo>
                  <a:cubicBezTo>
                    <a:pt x="800100" y="767715"/>
                    <a:pt x="767715" y="800100"/>
                    <a:pt x="728663" y="800100"/>
                  </a:cubicBezTo>
                  <a:lnTo>
                    <a:pt x="71438" y="800100"/>
                  </a:lnTo>
                  <a:close/>
                </a:path>
              </a:pathLst>
            </a:custGeom>
            <a:gradFill>
              <a:gsLst>
                <a:gs pos="91200">
                  <a:srgbClr val="414140"/>
                </a:gs>
                <a:gs pos="0">
                  <a:srgbClr val="9D9D9C"/>
                </a:gs>
              </a:gsLst>
              <a:path path="circle">
                <a:fillToRect l="100000" t="100000"/>
              </a:path>
            </a:gradFill>
            <a:ln w="952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Graphic 1">
              <a:extLst>
                <a:ext uri="{FF2B5EF4-FFF2-40B4-BE49-F238E27FC236}">
                  <a16:creationId xmlns:a16="http://schemas.microsoft.com/office/drawing/2014/main" id="{81B9CA89-F77D-AAA9-5A77-4124CB995E49}"/>
                </a:ext>
              </a:extLst>
            </p:cNvPr>
            <p:cNvSpPr/>
            <p:nvPr/>
          </p:nvSpPr>
          <p:spPr>
            <a:xfrm>
              <a:off x="4256246" y="2324100"/>
              <a:ext cx="631507" cy="497205"/>
            </a:xfrm>
            <a:custGeom>
              <a:avLst/>
              <a:gdLst>
                <a:gd name="connsiteX0" fmla="*/ 601028 w 631507"/>
                <a:gd name="connsiteY0" fmla="*/ 136208 h 497205"/>
                <a:gd name="connsiteX1" fmla="*/ 631508 w 631507"/>
                <a:gd name="connsiteY1" fmla="*/ 105728 h 497205"/>
                <a:gd name="connsiteX2" fmla="*/ 631508 w 631507"/>
                <a:gd name="connsiteY2" fmla="*/ 30480 h 497205"/>
                <a:gd name="connsiteX3" fmla="*/ 601028 w 631507"/>
                <a:gd name="connsiteY3" fmla="*/ 0 h 497205"/>
                <a:gd name="connsiteX4" fmla="*/ 30480 w 631507"/>
                <a:gd name="connsiteY4" fmla="*/ 0 h 497205"/>
                <a:gd name="connsiteX5" fmla="*/ 0 w 631507"/>
                <a:gd name="connsiteY5" fmla="*/ 30480 h 497205"/>
                <a:gd name="connsiteX6" fmla="*/ 0 w 631507"/>
                <a:gd name="connsiteY6" fmla="*/ 104775 h 497205"/>
                <a:gd name="connsiteX7" fmla="*/ 30480 w 631507"/>
                <a:gd name="connsiteY7" fmla="*/ 135255 h 497205"/>
                <a:gd name="connsiteX8" fmla="*/ 300990 w 631507"/>
                <a:gd name="connsiteY8" fmla="*/ 135255 h 497205"/>
                <a:gd name="connsiteX9" fmla="*/ 300990 w 631507"/>
                <a:gd name="connsiteY9" fmla="*/ 180975 h 497205"/>
                <a:gd name="connsiteX10" fmla="*/ 30480 w 631507"/>
                <a:gd name="connsiteY10" fmla="*/ 180975 h 497205"/>
                <a:gd name="connsiteX11" fmla="*/ 0 w 631507"/>
                <a:gd name="connsiteY11" fmla="*/ 211455 h 497205"/>
                <a:gd name="connsiteX12" fmla="*/ 0 w 631507"/>
                <a:gd name="connsiteY12" fmla="*/ 285750 h 497205"/>
                <a:gd name="connsiteX13" fmla="*/ 30480 w 631507"/>
                <a:gd name="connsiteY13" fmla="*/ 316230 h 497205"/>
                <a:gd name="connsiteX14" fmla="*/ 300990 w 631507"/>
                <a:gd name="connsiteY14" fmla="*/ 316230 h 497205"/>
                <a:gd name="connsiteX15" fmla="*/ 300990 w 631507"/>
                <a:gd name="connsiteY15" fmla="*/ 361950 h 497205"/>
                <a:gd name="connsiteX16" fmla="*/ 30480 w 631507"/>
                <a:gd name="connsiteY16" fmla="*/ 361950 h 497205"/>
                <a:gd name="connsiteX17" fmla="*/ 0 w 631507"/>
                <a:gd name="connsiteY17" fmla="*/ 392430 h 497205"/>
                <a:gd name="connsiteX18" fmla="*/ 0 w 631507"/>
                <a:gd name="connsiteY18" fmla="*/ 466725 h 497205"/>
                <a:gd name="connsiteX19" fmla="*/ 30480 w 631507"/>
                <a:gd name="connsiteY19" fmla="*/ 497205 h 497205"/>
                <a:gd name="connsiteX20" fmla="*/ 600075 w 631507"/>
                <a:gd name="connsiteY20" fmla="*/ 497205 h 497205"/>
                <a:gd name="connsiteX21" fmla="*/ 630555 w 631507"/>
                <a:gd name="connsiteY21" fmla="*/ 466725 h 497205"/>
                <a:gd name="connsiteX22" fmla="*/ 630555 w 631507"/>
                <a:gd name="connsiteY22" fmla="*/ 392430 h 497205"/>
                <a:gd name="connsiteX23" fmla="*/ 600075 w 631507"/>
                <a:gd name="connsiteY23" fmla="*/ 361950 h 497205"/>
                <a:gd name="connsiteX24" fmla="*/ 329565 w 631507"/>
                <a:gd name="connsiteY24" fmla="*/ 361950 h 497205"/>
                <a:gd name="connsiteX25" fmla="*/ 329565 w 631507"/>
                <a:gd name="connsiteY25" fmla="*/ 316230 h 497205"/>
                <a:gd name="connsiteX26" fmla="*/ 600075 w 631507"/>
                <a:gd name="connsiteY26" fmla="*/ 316230 h 497205"/>
                <a:gd name="connsiteX27" fmla="*/ 630555 w 631507"/>
                <a:gd name="connsiteY27" fmla="*/ 285750 h 497205"/>
                <a:gd name="connsiteX28" fmla="*/ 630555 w 631507"/>
                <a:gd name="connsiteY28" fmla="*/ 211455 h 497205"/>
                <a:gd name="connsiteX29" fmla="*/ 600075 w 631507"/>
                <a:gd name="connsiteY29" fmla="*/ 180975 h 497205"/>
                <a:gd name="connsiteX30" fmla="*/ 329565 w 631507"/>
                <a:gd name="connsiteY30" fmla="*/ 180975 h 497205"/>
                <a:gd name="connsiteX31" fmla="*/ 329565 w 631507"/>
                <a:gd name="connsiteY31" fmla="*/ 135255 h 497205"/>
                <a:gd name="connsiteX32" fmla="*/ 601028 w 631507"/>
                <a:gd name="connsiteY32" fmla="*/ 135255 h 497205"/>
                <a:gd name="connsiteX33" fmla="*/ 560070 w 631507"/>
                <a:gd name="connsiteY33" fmla="*/ 403860 h 497205"/>
                <a:gd name="connsiteX34" fmla="*/ 587693 w 631507"/>
                <a:gd name="connsiteY34" fmla="*/ 431483 h 497205"/>
                <a:gd name="connsiteX35" fmla="*/ 560070 w 631507"/>
                <a:gd name="connsiteY35" fmla="*/ 459105 h 497205"/>
                <a:gd name="connsiteX36" fmla="*/ 532448 w 631507"/>
                <a:gd name="connsiteY36" fmla="*/ 431483 h 497205"/>
                <a:gd name="connsiteX37" fmla="*/ 560070 w 631507"/>
                <a:gd name="connsiteY37" fmla="*/ 403860 h 497205"/>
                <a:gd name="connsiteX38" fmla="*/ 472440 w 631507"/>
                <a:gd name="connsiteY38" fmla="*/ 403860 h 497205"/>
                <a:gd name="connsiteX39" fmla="*/ 500063 w 631507"/>
                <a:gd name="connsiteY39" fmla="*/ 431483 h 497205"/>
                <a:gd name="connsiteX40" fmla="*/ 472440 w 631507"/>
                <a:gd name="connsiteY40" fmla="*/ 459105 h 497205"/>
                <a:gd name="connsiteX41" fmla="*/ 444818 w 631507"/>
                <a:gd name="connsiteY41" fmla="*/ 431483 h 497205"/>
                <a:gd name="connsiteX42" fmla="*/ 472440 w 631507"/>
                <a:gd name="connsiteY42" fmla="*/ 403860 h 497205"/>
                <a:gd name="connsiteX43" fmla="*/ 348615 w 631507"/>
                <a:gd name="connsiteY43" fmla="*/ 459105 h 497205"/>
                <a:gd name="connsiteX44" fmla="*/ 43815 w 631507"/>
                <a:gd name="connsiteY44" fmla="*/ 459105 h 497205"/>
                <a:gd name="connsiteX45" fmla="*/ 43815 w 631507"/>
                <a:gd name="connsiteY45" fmla="*/ 403860 h 497205"/>
                <a:gd name="connsiteX46" fmla="*/ 348615 w 631507"/>
                <a:gd name="connsiteY46" fmla="*/ 403860 h 497205"/>
                <a:gd name="connsiteX47" fmla="*/ 348615 w 631507"/>
                <a:gd name="connsiteY47" fmla="*/ 459105 h 497205"/>
                <a:gd name="connsiteX48" fmla="*/ 560070 w 631507"/>
                <a:gd name="connsiteY48" fmla="*/ 221933 h 497205"/>
                <a:gd name="connsiteX49" fmla="*/ 587693 w 631507"/>
                <a:gd name="connsiteY49" fmla="*/ 249555 h 497205"/>
                <a:gd name="connsiteX50" fmla="*/ 560070 w 631507"/>
                <a:gd name="connsiteY50" fmla="*/ 277178 h 497205"/>
                <a:gd name="connsiteX51" fmla="*/ 532448 w 631507"/>
                <a:gd name="connsiteY51" fmla="*/ 249555 h 497205"/>
                <a:gd name="connsiteX52" fmla="*/ 560070 w 631507"/>
                <a:gd name="connsiteY52" fmla="*/ 221933 h 497205"/>
                <a:gd name="connsiteX53" fmla="*/ 472440 w 631507"/>
                <a:gd name="connsiteY53" fmla="*/ 221933 h 497205"/>
                <a:gd name="connsiteX54" fmla="*/ 500063 w 631507"/>
                <a:gd name="connsiteY54" fmla="*/ 249555 h 497205"/>
                <a:gd name="connsiteX55" fmla="*/ 472440 w 631507"/>
                <a:gd name="connsiteY55" fmla="*/ 277178 h 497205"/>
                <a:gd name="connsiteX56" fmla="*/ 444818 w 631507"/>
                <a:gd name="connsiteY56" fmla="*/ 249555 h 497205"/>
                <a:gd name="connsiteX57" fmla="*/ 472440 w 631507"/>
                <a:gd name="connsiteY57" fmla="*/ 221933 h 497205"/>
                <a:gd name="connsiteX58" fmla="*/ 348615 w 631507"/>
                <a:gd name="connsiteY58" fmla="*/ 277178 h 497205"/>
                <a:gd name="connsiteX59" fmla="*/ 43815 w 631507"/>
                <a:gd name="connsiteY59" fmla="*/ 277178 h 497205"/>
                <a:gd name="connsiteX60" fmla="*/ 43815 w 631507"/>
                <a:gd name="connsiteY60" fmla="*/ 221933 h 497205"/>
                <a:gd name="connsiteX61" fmla="*/ 348615 w 631507"/>
                <a:gd name="connsiteY61" fmla="*/ 221933 h 497205"/>
                <a:gd name="connsiteX62" fmla="*/ 348615 w 631507"/>
                <a:gd name="connsiteY62" fmla="*/ 277178 h 497205"/>
                <a:gd name="connsiteX63" fmla="*/ 560070 w 631507"/>
                <a:gd name="connsiteY63" fmla="*/ 40005 h 497205"/>
                <a:gd name="connsiteX64" fmla="*/ 587693 w 631507"/>
                <a:gd name="connsiteY64" fmla="*/ 67628 h 497205"/>
                <a:gd name="connsiteX65" fmla="*/ 560070 w 631507"/>
                <a:gd name="connsiteY65" fmla="*/ 95250 h 497205"/>
                <a:gd name="connsiteX66" fmla="*/ 532448 w 631507"/>
                <a:gd name="connsiteY66" fmla="*/ 67628 h 497205"/>
                <a:gd name="connsiteX67" fmla="*/ 560070 w 631507"/>
                <a:gd name="connsiteY67" fmla="*/ 40005 h 497205"/>
                <a:gd name="connsiteX68" fmla="*/ 472440 w 631507"/>
                <a:gd name="connsiteY68" fmla="*/ 40005 h 497205"/>
                <a:gd name="connsiteX69" fmla="*/ 500063 w 631507"/>
                <a:gd name="connsiteY69" fmla="*/ 67628 h 497205"/>
                <a:gd name="connsiteX70" fmla="*/ 472440 w 631507"/>
                <a:gd name="connsiteY70" fmla="*/ 95250 h 497205"/>
                <a:gd name="connsiteX71" fmla="*/ 444818 w 631507"/>
                <a:gd name="connsiteY71" fmla="*/ 67628 h 497205"/>
                <a:gd name="connsiteX72" fmla="*/ 472440 w 631507"/>
                <a:gd name="connsiteY72" fmla="*/ 40005 h 497205"/>
                <a:gd name="connsiteX73" fmla="*/ 43815 w 631507"/>
                <a:gd name="connsiteY73" fmla="*/ 40005 h 497205"/>
                <a:gd name="connsiteX74" fmla="*/ 348615 w 631507"/>
                <a:gd name="connsiteY74" fmla="*/ 40005 h 497205"/>
                <a:gd name="connsiteX75" fmla="*/ 348615 w 631507"/>
                <a:gd name="connsiteY75" fmla="*/ 95250 h 497205"/>
                <a:gd name="connsiteX76" fmla="*/ 43815 w 631507"/>
                <a:gd name="connsiteY76" fmla="*/ 95250 h 497205"/>
                <a:gd name="connsiteX77" fmla="*/ 43815 w 631507"/>
                <a:gd name="connsiteY77" fmla="*/ 40005 h 497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31507" h="497205">
                  <a:moveTo>
                    <a:pt x="601028" y="136208"/>
                  </a:moveTo>
                  <a:cubicBezTo>
                    <a:pt x="618173" y="136208"/>
                    <a:pt x="631508" y="122873"/>
                    <a:pt x="631508" y="105728"/>
                  </a:cubicBezTo>
                  <a:lnTo>
                    <a:pt x="631508" y="30480"/>
                  </a:lnTo>
                  <a:cubicBezTo>
                    <a:pt x="631508" y="13335"/>
                    <a:pt x="618173" y="0"/>
                    <a:pt x="601028" y="0"/>
                  </a:cubicBezTo>
                  <a:lnTo>
                    <a:pt x="30480" y="0"/>
                  </a:lnTo>
                  <a:cubicBezTo>
                    <a:pt x="13335" y="0"/>
                    <a:pt x="0" y="13335"/>
                    <a:pt x="0" y="30480"/>
                  </a:cubicBezTo>
                  <a:lnTo>
                    <a:pt x="0" y="104775"/>
                  </a:lnTo>
                  <a:cubicBezTo>
                    <a:pt x="0" y="121920"/>
                    <a:pt x="13335" y="135255"/>
                    <a:pt x="30480" y="135255"/>
                  </a:cubicBezTo>
                  <a:lnTo>
                    <a:pt x="300990" y="135255"/>
                  </a:lnTo>
                  <a:lnTo>
                    <a:pt x="300990" y="180975"/>
                  </a:lnTo>
                  <a:lnTo>
                    <a:pt x="30480" y="180975"/>
                  </a:lnTo>
                  <a:cubicBezTo>
                    <a:pt x="13335" y="180975"/>
                    <a:pt x="0" y="194310"/>
                    <a:pt x="0" y="211455"/>
                  </a:cubicBezTo>
                  <a:lnTo>
                    <a:pt x="0" y="285750"/>
                  </a:lnTo>
                  <a:cubicBezTo>
                    <a:pt x="0" y="302895"/>
                    <a:pt x="13335" y="316230"/>
                    <a:pt x="30480" y="316230"/>
                  </a:cubicBezTo>
                  <a:lnTo>
                    <a:pt x="300990" y="316230"/>
                  </a:lnTo>
                  <a:lnTo>
                    <a:pt x="300990" y="361950"/>
                  </a:lnTo>
                  <a:lnTo>
                    <a:pt x="30480" y="361950"/>
                  </a:lnTo>
                  <a:cubicBezTo>
                    <a:pt x="13335" y="361950"/>
                    <a:pt x="0" y="375285"/>
                    <a:pt x="0" y="392430"/>
                  </a:cubicBezTo>
                  <a:lnTo>
                    <a:pt x="0" y="466725"/>
                  </a:lnTo>
                  <a:cubicBezTo>
                    <a:pt x="0" y="483870"/>
                    <a:pt x="13335" y="497205"/>
                    <a:pt x="30480" y="497205"/>
                  </a:cubicBezTo>
                  <a:lnTo>
                    <a:pt x="600075" y="497205"/>
                  </a:lnTo>
                  <a:cubicBezTo>
                    <a:pt x="617220" y="497205"/>
                    <a:pt x="630555" y="483870"/>
                    <a:pt x="630555" y="466725"/>
                  </a:cubicBezTo>
                  <a:lnTo>
                    <a:pt x="630555" y="392430"/>
                  </a:lnTo>
                  <a:cubicBezTo>
                    <a:pt x="630555" y="375285"/>
                    <a:pt x="617220" y="361950"/>
                    <a:pt x="600075" y="361950"/>
                  </a:cubicBezTo>
                  <a:lnTo>
                    <a:pt x="329565" y="361950"/>
                  </a:lnTo>
                  <a:lnTo>
                    <a:pt x="329565" y="316230"/>
                  </a:lnTo>
                  <a:lnTo>
                    <a:pt x="600075" y="316230"/>
                  </a:lnTo>
                  <a:cubicBezTo>
                    <a:pt x="617220" y="316230"/>
                    <a:pt x="630555" y="302895"/>
                    <a:pt x="630555" y="285750"/>
                  </a:cubicBezTo>
                  <a:lnTo>
                    <a:pt x="630555" y="211455"/>
                  </a:lnTo>
                  <a:cubicBezTo>
                    <a:pt x="630555" y="194310"/>
                    <a:pt x="617220" y="180975"/>
                    <a:pt x="600075" y="180975"/>
                  </a:cubicBezTo>
                  <a:lnTo>
                    <a:pt x="329565" y="180975"/>
                  </a:lnTo>
                  <a:lnTo>
                    <a:pt x="329565" y="135255"/>
                  </a:lnTo>
                  <a:lnTo>
                    <a:pt x="601028" y="135255"/>
                  </a:lnTo>
                  <a:close/>
                  <a:moveTo>
                    <a:pt x="560070" y="403860"/>
                  </a:moveTo>
                  <a:cubicBezTo>
                    <a:pt x="575310" y="403860"/>
                    <a:pt x="587693" y="416243"/>
                    <a:pt x="587693" y="431483"/>
                  </a:cubicBezTo>
                  <a:cubicBezTo>
                    <a:pt x="587693" y="446723"/>
                    <a:pt x="575310" y="459105"/>
                    <a:pt x="560070" y="459105"/>
                  </a:cubicBezTo>
                  <a:cubicBezTo>
                    <a:pt x="544830" y="459105"/>
                    <a:pt x="532448" y="446723"/>
                    <a:pt x="532448" y="431483"/>
                  </a:cubicBezTo>
                  <a:cubicBezTo>
                    <a:pt x="532448" y="416243"/>
                    <a:pt x="544830" y="403860"/>
                    <a:pt x="560070" y="403860"/>
                  </a:cubicBezTo>
                  <a:close/>
                  <a:moveTo>
                    <a:pt x="472440" y="403860"/>
                  </a:moveTo>
                  <a:cubicBezTo>
                    <a:pt x="487680" y="403860"/>
                    <a:pt x="500063" y="416243"/>
                    <a:pt x="500063" y="431483"/>
                  </a:cubicBezTo>
                  <a:cubicBezTo>
                    <a:pt x="500063" y="446723"/>
                    <a:pt x="487680" y="459105"/>
                    <a:pt x="472440" y="459105"/>
                  </a:cubicBezTo>
                  <a:cubicBezTo>
                    <a:pt x="457200" y="459105"/>
                    <a:pt x="444818" y="446723"/>
                    <a:pt x="444818" y="431483"/>
                  </a:cubicBezTo>
                  <a:cubicBezTo>
                    <a:pt x="444818" y="416243"/>
                    <a:pt x="457200" y="403860"/>
                    <a:pt x="472440" y="403860"/>
                  </a:cubicBezTo>
                  <a:close/>
                  <a:moveTo>
                    <a:pt x="348615" y="459105"/>
                  </a:moveTo>
                  <a:lnTo>
                    <a:pt x="43815" y="459105"/>
                  </a:lnTo>
                  <a:lnTo>
                    <a:pt x="43815" y="403860"/>
                  </a:lnTo>
                  <a:lnTo>
                    <a:pt x="348615" y="403860"/>
                  </a:lnTo>
                  <a:lnTo>
                    <a:pt x="348615" y="459105"/>
                  </a:lnTo>
                  <a:close/>
                  <a:moveTo>
                    <a:pt x="560070" y="221933"/>
                  </a:moveTo>
                  <a:cubicBezTo>
                    <a:pt x="575310" y="221933"/>
                    <a:pt x="587693" y="234315"/>
                    <a:pt x="587693" y="249555"/>
                  </a:cubicBezTo>
                  <a:cubicBezTo>
                    <a:pt x="587693" y="264795"/>
                    <a:pt x="575310" y="277178"/>
                    <a:pt x="560070" y="277178"/>
                  </a:cubicBezTo>
                  <a:cubicBezTo>
                    <a:pt x="544830" y="277178"/>
                    <a:pt x="532448" y="264795"/>
                    <a:pt x="532448" y="249555"/>
                  </a:cubicBezTo>
                  <a:cubicBezTo>
                    <a:pt x="532448" y="234315"/>
                    <a:pt x="544830" y="221933"/>
                    <a:pt x="560070" y="221933"/>
                  </a:cubicBezTo>
                  <a:close/>
                  <a:moveTo>
                    <a:pt x="472440" y="221933"/>
                  </a:moveTo>
                  <a:cubicBezTo>
                    <a:pt x="487680" y="221933"/>
                    <a:pt x="500063" y="234315"/>
                    <a:pt x="500063" y="249555"/>
                  </a:cubicBezTo>
                  <a:cubicBezTo>
                    <a:pt x="500063" y="264795"/>
                    <a:pt x="487680" y="277178"/>
                    <a:pt x="472440" y="277178"/>
                  </a:cubicBezTo>
                  <a:cubicBezTo>
                    <a:pt x="457200" y="277178"/>
                    <a:pt x="444818" y="264795"/>
                    <a:pt x="444818" y="249555"/>
                  </a:cubicBezTo>
                  <a:cubicBezTo>
                    <a:pt x="444818" y="234315"/>
                    <a:pt x="457200" y="221933"/>
                    <a:pt x="472440" y="221933"/>
                  </a:cubicBezTo>
                  <a:close/>
                  <a:moveTo>
                    <a:pt x="348615" y="277178"/>
                  </a:moveTo>
                  <a:lnTo>
                    <a:pt x="43815" y="277178"/>
                  </a:lnTo>
                  <a:lnTo>
                    <a:pt x="43815" y="221933"/>
                  </a:lnTo>
                  <a:lnTo>
                    <a:pt x="348615" y="221933"/>
                  </a:lnTo>
                  <a:lnTo>
                    <a:pt x="348615" y="277178"/>
                  </a:lnTo>
                  <a:close/>
                  <a:moveTo>
                    <a:pt x="560070" y="40005"/>
                  </a:moveTo>
                  <a:cubicBezTo>
                    <a:pt x="575310" y="40005"/>
                    <a:pt x="587693" y="52388"/>
                    <a:pt x="587693" y="67628"/>
                  </a:cubicBezTo>
                  <a:cubicBezTo>
                    <a:pt x="587693" y="82868"/>
                    <a:pt x="575310" y="95250"/>
                    <a:pt x="560070" y="95250"/>
                  </a:cubicBezTo>
                  <a:cubicBezTo>
                    <a:pt x="544830" y="95250"/>
                    <a:pt x="532448" y="82868"/>
                    <a:pt x="532448" y="67628"/>
                  </a:cubicBezTo>
                  <a:cubicBezTo>
                    <a:pt x="532448" y="52388"/>
                    <a:pt x="544830" y="40005"/>
                    <a:pt x="560070" y="40005"/>
                  </a:cubicBezTo>
                  <a:close/>
                  <a:moveTo>
                    <a:pt x="472440" y="40005"/>
                  </a:moveTo>
                  <a:cubicBezTo>
                    <a:pt x="487680" y="40005"/>
                    <a:pt x="500063" y="52388"/>
                    <a:pt x="500063" y="67628"/>
                  </a:cubicBezTo>
                  <a:cubicBezTo>
                    <a:pt x="500063" y="82868"/>
                    <a:pt x="487680" y="95250"/>
                    <a:pt x="472440" y="95250"/>
                  </a:cubicBezTo>
                  <a:cubicBezTo>
                    <a:pt x="457200" y="95250"/>
                    <a:pt x="444818" y="82868"/>
                    <a:pt x="444818" y="67628"/>
                  </a:cubicBezTo>
                  <a:cubicBezTo>
                    <a:pt x="444818" y="52388"/>
                    <a:pt x="457200" y="40005"/>
                    <a:pt x="472440" y="40005"/>
                  </a:cubicBezTo>
                  <a:close/>
                  <a:moveTo>
                    <a:pt x="43815" y="40005"/>
                  </a:moveTo>
                  <a:lnTo>
                    <a:pt x="348615" y="40005"/>
                  </a:lnTo>
                  <a:lnTo>
                    <a:pt x="348615" y="95250"/>
                  </a:lnTo>
                  <a:lnTo>
                    <a:pt x="43815" y="95250"/>
                  </a:lnTo>
                  <a:lnTo>
                    <a:pt x="43815" y="4000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1D88041F-29DA-E8B1-2ABD-D9615ABBF93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971191" y="2493856"/>
            <a:ext cx="701267" cy="6918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1AFD4C4-156B-B2DD-7CC5-43C945A66C0C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021993" y="2505665"/>
            <a:ext cx="701267" cy="685457"/>
          </a:xfrm>
          <a:prstGeom prst="rect">
            <a:avLst/>
          </a:prstGeom>
        </p:spPr>
      </p:pic>
      <p:sp>
        <p:nvSpPr>
          <p:cNvPr id="18" name="Abgerundetes Rechteck 9">
            <a:extLst>
              <a:ext uri="{FF2B5EF4-FFF2-40B4-BE49-F238E27FC236}">
                <a16:creationId xmlns:a16="http://schemas.microsoft.com/office/drawing/2014/main" id="{2A526823-4EC3-F4D4-A9B8-56A849488B71}"/>
              </a:ext>
            </a:extLst>
          </p:cNvPr>
          <p:cNvSpPr>
            <a:spLocks/>
          </p:cNvSpPr>
          <p:nvPr/>
        </p:nvSpPr>
        <p:spPr bwMode="auto">
          <a:xfrm>
            <a:off x="3952038" y="3611327"/>
            <a:ext cx="334338" cy="369513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49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Clr>
                <a:srgbClr val="182677"/>
              </a:buClr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FFFFF"/>
                </a:solidFill>
                <a:latin typeface="Segoe UI"/>
              </a:rPr>
              <a:t>Sync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Segoe UI" panose="020B0502040204020203" pitchFamily="34" charset="0"/>
            </a:endParaRPr>
          </a:p>
        </p:txBody>
      </p:sp>
      <p:sp>
        <p:nvSpPr>
          <p:cNvPr id="21" name="Abgerundetes Rechteck 9">
            <a:extLst>
              <a:ext uri="{FF2B5EF4-FFF2-40B4-BE49-F238E27FC236}">
                <a16:creationId xmlns:a16="http://schemas.microsoft.com/office/drawing/2014/main" id="{05584A18-D3B3-1795-E639-DA772B6202A7}"/>
              </a:ext>
            </a:extLst>
          </p:cNvPr>
          <p:cNvSpPr>
            <a:spLocks/>
          </p:cNvSpPr>
          <p:nvPr/>
        </p:nvSpPr>
        <p:spPr bwMode="auto">
          <a:xfrm>
            <a:off x="4290592" y="3173196"/>
            <a:ext cx="334338" cy="369513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49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Clr>
                <a:srgbClr val="182677"/>
              </a:buClr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FFFFF"/>
                </a:solidFill>
                <a:latin typeface="Segoe UI"/>
              </a:rPr>
              <a:t>Sync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Segoe UI" panose="020B0502040204020203" pitchFamily="34" charset="0"/>
            </a:endParaRPr>
          </a:p>
        </p:txBody>
      </p:sp>
      <p:sp>
        <p:nvSpPr>
          <p:cNvPr id="24" name="Abgerundetes Rechteck 9">
            <a:extLst>
              <a:ext uri="{FF2B5EF4-FFF2-40B4-BE49-F238E27FC236}">
                <a16:creationId xmlns:a16="http://schemas.microsoft.com/office/drawing/2014/main" id="{010AB19B-E4C7-14B0-E91D-B4C895A50A70}"/>
              </a:ext>
            </a:extLst>
          </p:cNvPr>
          <p:cNvSpPr>
            <a:spLocks/>
          </p:cNvSpPr>
          <p:nvPr/>
        </p:nvSpPr>
        <p:spPr bwMode="auto">
          <a:xfrm>
            <a:off x="5141636" y="1768633"/>
            <a:ext cx="334338" cy="369513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49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Clr>
                <a:srgbClr val="182677"/>
              </a:buClr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Segoe UI" panose="020B0502040204020203" pitchFamily="34" charset="0"/>
              </a:rPr>
              <a:t>GNSS</a:t>
            </a:r>
          </a:p>
        </p:txBody>
      </p:sp>
      <p:sp>
        <p:nvSpPr>
          <p:cNvPr id="25" name="Abgerundetes Rechteck 9">
            <a:extLst>
              <a:ext uri="{FF2B5EF4-FFF2-40B4-BE49-F238E27FC236}">
                <a16:creationId xmlns:a16="http://schemas.microsoft.com/office/drawing/2014/main" id="{2CECBCC5-936B-79A5-58D3-083F30FE335D}"/>
              </a:ext>
            </a:extLst>
          </p:cNvPr>
          <p:cNvSpPr>
            <a:spLocks/>
          </p:cNvSpPr>
          <p:nvPr/>
        </p:nvSpPr>
        <p:spPr bwMode="auto">
          <a:xfrm>
            <a:off x="4526190" y="2708988"/>
            <a:ext cx="334338" cy="369513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49000">
                <a:schemeClr val="accent3"/>
              </a:gs>
              <a:gs pos="10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Clr>
                <a:srgbClr val="182677"/>
              </a:buClr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FFFFF"/>
                </a:solidFill>
                <a:latin typeface="Segoe UI"/>
              </a:rPr>
              <a:t>Sync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03B79584-31E2-B3F0-F5F5-29306B0E3A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241" y="1632724"/>
            <a:ext cx="380540" cy="380855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9D9BA093-611F-00D9-7CAC-6CD73C3CA3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582" y="1573011"/>
            <a:ext cx="445529" cy="380856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DB534D6-CA0F-754A-B988-3933D8B9428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641" y="1785124"/>
            <a:ext cx="380540" cy="380855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AB02DFB2-1378-E9FC-FDCD-CC2E35E17A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982" y="1725411"/>
            <a:ext cx="445529" cy="380856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9D5DBE4F-D1B1-4D4D-C67E-1AE91D01DF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41" y="1937524"/>
            <a:ext cx="380540" cy="38085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ADC36BBB-647F-89BF-5C52-4695B9AB3B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382" y="1877811"/>
            <a:ext cx="445529" cy="380856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90D7D928-4CB0-5DF0-9144-3CC1002677F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241" y="2450902"/>
            <a:ext cx="380540" cy="380855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7F3B664B-594D-D8FE-0EED-EF723A7C7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582" y="2391189"/>
            <a:ext cx="445529" cy="380856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768B58C6-49F1-DE44-C73D-5A2DA63DA70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641" y="2603302"/>
            <a:ext cx="380540" cy="380855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37CB7AD7-FA04-BB62-3890-7857C3D3A8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982" y="2543589"/>
            <a:ext cx="445529" cy="380856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2AFA2453-13B1-102B-A319-D4B5676DF97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41" y="2755702"/>
            <a:ext cx="380540" cy="380855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BDE917B7-394B-CAD7-203F-6F734077C4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382" y="2695989"/>
            <a:ext cx="445529" cy="380856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636D282A-3570-3ED4-D8CE-5CB661723D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771" y="3250376"/>
            <a:ext cx="380540" cy="380855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91334E67-5375-022E-8346-DB1BEB8CEE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112" y="3190663"/>
            <a:ext cx="445529" cy="380856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013BA504-02F6-AA6D-D3F5-11CB2DD68BA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171" y="3402776"/>
            <a:ext cx="380540" cy="380855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40C5E900-A0AA-0B3F-84A6-2FFF074FA0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512" y="3343063"/>
            <a:ext cx="445529" cy="380856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809F1959-EE2F-61DA-E4D8-7CD16B13F0B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571" y="3555176"/>
            <a:ext cx="380540" cy="380855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245BF745-FB2D-9494-5772-894B67ACC1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912" y="3495463"/>
            <a:ext cx="445529" cy="380856"/>
          </a:xfrm>
          <a:prstGeom prst="rect">
            <a:avLst/>
          </a:prstGeom>
        </p:spPr>
      </p:pic>
      <p:grpSp>
        <p:nvGrpSpPr>
          <p:cNvPr id="70" name="Group 69">
            <a:extLst>
              <a:ext uri="{FF2B5EF4-FFF2-40B4-BE49-F238E27FC236}">
                <a16:creationId xmlns:a16="http://schemas.microsoft.com/office/drawing/2014/main" id="{8D0A734C-ED11-9E91-053A-D2138138F22D}"/>
              </a:ext>
            </a:extLst>
          </p:cNvPr>
          <p:cNvGrpSpPr>
            <a:grpSpLocks noChangeAspect="1"/>
          </p:cNvGrpSpPr>
          <p:nvPr/>
        </p:nvGrpSpPr>
        <p:grpSpPr>
          <a:xfrm>
            <a:off x="6768609" y="2253252"/>
            <a:ext cx="936000" cy="936000"/>
            <a:chOff x="4167000" y="2166750"/>
            <a:chExt cx="810000" cy="81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646B43F-E537-9F23-32F1-359252DEB044}"/>
                </a:ext>
              </a:extLst>
            </p:cNvPr>
            <p:cNvSpPr/>
            <p:nvPr/>
          </p:nvSpPr>
          <p:spPr>
            <a:xfrm>
              <a:off x="4167000" y="2166750"/>
              <a:ext cx="810000" cy="810000"/>
            </a:xfrm>
            <a:custGeom>
              <a:avLst/>
              <a:gdLst>
                <a:gd name="connsiteX0" fmla="*/ 71438 w 800100"/>
                <a:gd name="connsiteY0" fmla="*/ 800100 h 800100"/>
                <a:gd name="connsiteX1" fmla="*/ 0 w 800100"/>
                <a:gd name="connsiteY1" fmla="*/ 728663 h 800100"/>
                <a:gd name="connsiteX2" fmla="*/ 0 w 800100"/>
                <a:gd name="connsiteY2" fmla="*/ 71438 h 800100"/>
                <a:gd name="connsiteX3" fmla="*/ 71438 w 800100"/>
                <a:gd name="connsiteY3" fmla="*/ 0 h 800100"/>
                <a:gd name="connsiteX4" fmla="*/ 728663 w 800100"/>
                <a:gd name="connsiteY4" fmla="*/ 0 h 800100"/>
                <a:gd name="connsiteX5" fmla="*/ 800100 w 800100"/>
                <a:gd name="connsiteY5" fmla="*/ 71438 h 800100"/>
                <a:gd name="connsiteX6" fmla="*/ 800100 w 800100"/>
                <a:gd name="connsiteY6" fmla="*/ 728663 h 800100"/>
                <a:gd name="connsiteX7" fmla="*/ 728663 w 800100"/>
                <a:gd name="connsiteY7" fmla="*/ 800100 h 800100"/>
                <a:gd name="connsiteX8" fmla="*/ 71438 w 800100"/>
                <a:gd name="connsiteY8" fmla="*/ 80010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0" h="800100">
                  <a:moveTo>
                    <a:pt x="71438" y="800100"/>
                  </a:moveTo>
                  <a:cubicBezTo>
                    <a:pt x="32385" y="800100"/>
                    <a:pt x="0" y="767715"/>
                    <a:pt x="0" y="728663"/>
                  </a:cubicBezTo>
                  <a:lnTo>
                    <a:pt x="0" y="71438"/>
                  </a:lnTo>
                  <a:cubicBezTo>
                    <a:pt x="0" y="32385"/>
                    <a:pt x="32385" y="0"/>
                    <a:pt x="71438" y="0"/>
                  </a:cubicBezTo>
                  <a:lnTo>
                    <a:pt x="728663" y="0"/>
                  </a:lnTo>
                  <a:cubicBezTo>
                    <a:pt x="767715" y="0"/>
                    <a:pt x="800100" y="32385"/>
                    <a:pt x="800100" y="71438"/>
                  </a:cubicBezTo>
                  <a:lnTo>
                    <a:pt x="800100" y="728663"/>
                  </a:lnTo>
                  <a:cubicBezTo>
                    <a:pt x="800100" y="767715"/>
                    <a:pt x="767715" y="800100"/>
                    <a:pt x="728663" y="800100"/>
                  </a:cubicBezTo>
                  <a:lnTo>
                    <a:pt x="71438" y="800100"/>
                  </a:lnTo>
                  <a:close/>
                </a:path>
              </a:pathLst>
            </a:custGeom>
            <a:gradFill>
              <a:gsLst>
                <a:gs pos="91200">
                  <a:srgbClr val="414140"/>
                </a:gs>
                <a:gs pos="0">
                  <a:srgbClr val="9D9D9C"/>
                </a:gs>
              </a:gsLst>
              <a:path path="circle">
                <a:fillToRect l="100000" t="100000"/>
              </a:path>
            </a:gradFill>
            <a:ln w="952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Graphic 1">
              <a:extLst>
                <a:ext uri="{FF2B5EF4-FFF2-40B4-BE49-F238E27FC236}">
                  <a16:creationId xmlns:a16="http://schemas.microsoft.com/office/drawing/2014/main" id="{A6658A79-D437-1A35-3CA0-02C1C4BF133E}"/>
                </a:ext>
              </a:extLst>
            </p:cNvPr>
            <p:cNvSpPr/>
            <p:nvPr/>
          </p:nvSpPr>
          <p:spPr>
            <a:xfrm>
              <a:off x="4256246" y="2324100"/>
              <a:ext cx="631507" cy="497205"/>
            </a:xfrm>
            <a:custGeom>
              <a:avLst/>
              <a:gdLst>
                <a:gd name="connsiteX0" fmla="*/ 601028 w 631507"/>
                <a:gd name="connsiteY0" fmla="*/ 136208 h 497205"/>
                <a:gd name="connsiteX1" fmla="*/ 631508 w 631507"/>
                <a:gd name="connsiteY1" fmla="*/ 105728 h 497205"/>
                <a:gd name="connsiteX2" fmla="*/ 631508 w 631507"/>
                <a:gd name="connsiteY2" fmla="*/ 30480 h 497205"/>
                <a:gd name="connsiteX3" fmla="*/ 601028 w 631507"/>
                <a:gd name="connsiteY3" fmla="*/ 0 h 497205"/>
                <a:gd name="connsiteX4" fmla="*/ 30480 w 631507"/>
                <a:gd name="connsiteY4" fmla="*/ 0 h 497205"/>
                <a:gd name="connsiteX5" fmla="*/ 0 w 631507"/>
                <a:gd name="connsiteY5" fmla="*/ 30480 h 497205"/>
                <a:gd name="connsiteX6" fmla="*/ 0 w 631507"/>
                <a:gd name="connsiteY6" fmla="*/ 104775 h 497205"/>
                <a:gd name="connsiteX7" fmla="*/ 30480 w 631507"/>
                <a:gd name="connsiteY7" fmla="*/ 135255 h 497205"/>
                <a:gd name="connsiteX8" fmla="*/ 300990 w 631507"/>
                <a:gd name="connsiteY8" fmla="*/ 135255 h 497205"/>
                <a:gd name="connsiteX9" fmla="*/ 300990 w 631507"/>
                <a:gd name="connsiteY9" fmla="*/ 180975 h 497205"/>
                <a:gd name="connsiteX10" fmla="*/ 30480 w 631507"/>
                <a:gd name="connsiteY10" fmla="*/ 180975 h 497205"/>
                <a:gd name="connsiteX11" fmla="*/ 0 w 631507"/>
                <a:gd name="connsiteY11" fmla="*/ 211455 h 497205"/>
                <a:gd name="connsiteX12" fmla="*/ 0 w 631507"/>
                <a:gd name="connsiteY12" fmla="*/ 285750 h 497205"/>
                <a:gd name="connsiteX13" fmla="*/ 30480 w 631507"/>
                <a:gd name="connsiteY13" fmla="*/ 316230 h 497205"/>
                <a:gd name="connsiteX14" fmla="*/ 300990 w 631507"/>
                <a:gd name="connsiteY14" fmla="*/ 316230 h 497205"/>
                <a:gd name="connsiteX15" fmla="*/ 300990 w 631507"/>
                <a:gd name="connsiteY15" fmla="*/ 361950 h 497205"/>
                <a:gd name="connsiteX16" fmla="*/ 30480 w 631507"/>
                <a:gd name="connsiteY16" fmla="*/ 361950 h 497205"/>
                <a:gd name="connsiteX17" fmla="*/ 0 w 631507"/>
                <a:gd name="connsiteY17" fmla="*/ 392430 h 497205"/>
                <a:gd name="connsiteX18" fmla="*/ 0 w 631507"/>
                <a:gd name="connsiteY18" fmla="*/ 466725 h 497205"/>
                <a:gd name="connsiteX19" fmla="*/ 30480 w 631507"/>
                <a:gd name="connsiteY19" fmla="*/ 497205 h 497205"/>
                <a:gd name="connsiteX20" fmla="*/ 600075 w 631507"/>
                <a:gd name="connsiteY20" fmla="*/ 497205 h 497205"/>
                <a:gd name="connsiteX21" fmla="*/ 630555 w 631507"/>
                <a:gd name="connsiteY21" fmla="*/ 466725 h 497205"/>
                <a:gd name="connsiteX22" fmla="*/ 630555 w 631507"/>
                <a:gd name="connsiteY22" fmla="*/ 392430 h 497205"/>
                <a:gd name="connsiteX23" fmla="*/ 600075 w 631507"/>
                <a:gd name="connsiteY23" fmla="*/ 361950 h 497205"/>
                <a:gd name="connsiteX24" fmla="*/ 329565 w 631507"/>
                <a:gd name="connsiteY24" fmla="*/ 361950 h 497205"/>
                <a:gd name="connsiteX25" fmla="*/ 329565 w 631507"/>
                <a:gd name="connsiteY25" fmla="*/ 316230 h 497205"/>
                <a:gd name="connsiteX26" fmla="*/ 600075 w 631507"/>
                <a:gd name="connsiteY26" fmla="*/ 316230 h 497205"/>
                <a:gd name="connsiteX27" fmla="*/ 630555 w 631507"/>
                <a:gd name="connsiteY27" fmla="*/ 285750 h 497205"/>
                <a:gd name="connsiteX28" fmla="*/ 630555 w 631507"/>
                <a:gd name="connsiteY28" fmla="*/ 211455 h 497205"/>
                <a:gd name="connsiteX29" fmla="*/ 600075 w 631507"/>
                <a:gd name="connsiteY29" fmla="*/ 180975 h 497205"/>
                <a:gd name="connsiteX30" fmla="*/ 329565 w 631507"/>
                <a:gd name="connsiteY30" fmla="*/ 180975 h 497205"/>
                <a:gd name="connsiteX31" fmla="*/ 329565 w 631507"/>
                <a:gd name="connsiteY31" fmla="*/ 135255 h 497205"/>
                <a:gd name="connsiteX32" fmla="*/ 601028 w 631507"/>
                <a:gd name="connsiteY32" fmla="*/ 135255 h 497205"/>
                <a:gd name="connsiteX33" fmla="*/ 560070 w 631507"/>
                <a:gd name="connsiteY33" fmla="*/ 403860 h 497205"/>
                <a:gd name="connsiteX34" fmla="*/ 587693 w 631507"/>
                <a:gd name="connsiteY34" fmla="*/ 431483 h 497205"/>
                <a:gd name="connsiteX35" fmla="*/ 560070 w 631507"/>
                <a:gd name="connsiteY35" fmla="*/ 459105 h 497205"/>
                <a:gd name="connsiteX36" fmla="*/ 532448 w 631507"/>
                <a:gd name="connsiteY36" fmla="*/ 431483 h 497205"/>
                <a:gd name="connsiteX37" fmla="*/ 560070 w 631507"/>
                <a:gd name="connsiteY37" fmla="*/ 403860 h 497205"/>
                <a:gd name="connsiteX38" fmla="*/ 472440 w 631507"/>
                <a:gd name="connsiteY38" fmla="*/ 403860 h 497205"/>
                <a:gd name="connsiteX39" fmla="*/ 500063 w 631507"/>
                <a:gd name="connsiteY39" fmla="*/ 431483 h 497205"/>
                <a:gd name="connsiteX40" fmla="*/ 472440 w 631507"/>
                <a:gd name="connsiteY40" fmla="*/ 459105 h 497205"/>
                <a:gd name="connsiteX41" fmla="*/ 444818 w 631507"/>
                <a:gd name="connsiteY41" fmla="*/ 431483 h 497205"/>
                <a:gd name="connsiteX42" fmla="*/ 472440 w 631507"/>
                <a:gd name="connsiteY42" fmla="*/ 403860 h 497205"/>
                <a:gd name="connsiteX43" fmla="*/ 348615 w 631507"/>
                <a:gd name="connsiteY43" fmla="*/ 459105 h 497205"/>
                <a:gd name="connsiteX44" fmla="*/ 43815 w 631507"/>
                <a:gd name="connsiteY44" fmla="*/ 459105 h 497205"/>
                <a:gd name="connsiteX45" fmla="*/ 43815 w 631507"/>
                <a:gd name="connsiteY45" fmla="*/ 403860 h 497205"/>
                <a:gd name="connsiteX46" fmla="*/ 348615 w 631507"/>
                <a:gd name="connsiteY46" fmla="*/ 403860 h 497205"/>
                <a:gd name="connsiteX47" fmla="*/ 348615 w 631507"/>
                <a:gd name="connsiteY47" fmla="*/ 459105 h 497205"/>
                <a:gd name="connsiteX48" fmla="*/ 560070 w 631507"/>
                <a:gd name="connsiteY48" fmla="*/ 221933 h 497205"/>
                <a:gd name="connsiteX49" fmla="*/ 587693 w 631507"/>
                <a:gd name="connsiteY49" fmla="*/ 249555 h 497205"/>
                <a:gd name="connsiteX50" fmla="*/ 560070 w 631507"/>
                <a:gd name="connsiteY50" fmla="*/ 277178 h 497205"/>
                <a:gd name="connsiteX51" fmla="*/ 532448 w 631507"/>
                <a:gd name="connsiteY51" fmla="*/ 249555 h 497205"/>
                <a:gd name="connsiteX52" fmla="*/ 560070 w 631507"/>
                <a:gd name="connsiteY52" fmla="*/ 221933 h 497205"/>
                <a:gd name="connsiteX53" fmla="*/ 472440 w 631507"/>
                <a:gd name="connsiteY53" fmla="*/ 221933 h 497205"/>
                <a:gd name="connsiteX54" fmla="*/ 500063 w 631507"/>
                <a:gd name="connsiteY54" fmla="*/ 249555 h 497205"/>
                <a:gd name="connsiteX55" fmla="*/ 472440 w 631507"/>
                <a:gd name="connsiteY55" fmla="*/ 277178 h 497205"/>
                <a:gd name="connsiteX56" fmla="*/ 444818 w 631507"/>
                <a:gd name="connsiteY56" fmla="*/ 249555 h 497205"/>
                <a:gd name="connsiteX57" fmla="*/ 472440 w 631507"/>
                <a:gd name="connsiteY57" fmla="*/ 221933 h 497205"/>
                <a:gd name="connsiteX58" fmla="*/ 348615 w 631507"/>
                <a:gd name="connsiteY58" fmla="*/ 277178 h 497205"/>
                <a:gd name="connsiteX59" fmla="*/ 43815 w 631507"/>
                <a:gd name="connsiteY59" fmla="*/ 277178 h 497205"/>
                <a:gd name="connsiteX60" fmla="*/ 43815 w 631507"/>
                <a:gd name="connsiteY60" fmla="*/ 221933 h 497205"/>
                <a:gd name="connsiteX61" fmla="*/ 348615 w 631507"/>
                <a:gd name="connsiteY61" fmla="*/ 221933 h 497205"/>
                <a:gd name="connsiteX62" fmla="*/ 348615 w 631507"/>
                <a:gd name="connsiteY62" fmla="*/ 277178 h 497205"/>
                <a:gd name="connsiteX63" fmla="*/ 560070 w 631507"/>
                <a:gd name="connsiteY63" fmla="*/ 40005 h 497205"/>
                <a:gd name="connsiteX64" fmla="*/ 587693 w 631507"/>
                <a:gd name="connsiteY64" fmla="*/ 67628 h 497205"/>
                <a:gd name="connsiteX65" fmla="*/ 560070 w 631507"/>
                <a:gd name="connsiteY65" fmla="*/ 95250 h 497205"/>
                <a:gd name="connsiteX66" fmla="*/ 532448 w 631507"/>
                <a:gd name="connsiteY66" fmla="*/ 67628 h 497205"/>
                <a:gd name="connsiteX67" fmla="*/ 560070 w 631507"/>
                <a:gd name="connsiteY67" fmla="*/ 40005 h 497205"/>
                <a:gd name="connsiteX68" fmla="*/ 472440 w 631507"/>
                <a:gd name="connsiteY68" fmla="*/ 40005 h 497205"/>
                <a:gd name="connsiteX69" fmla="*/ 500063 w 631507"/>
                <a:gd name="connsiteY69" fmla="*/ 67628 h 497205"/>
                <a:gd name="connsiteX70" fmla="*/ 472440 w 631507"/>
                <a:gd name="connsiteY70" fmla="*/ 95250 h 497205"/>
                <a:gd name="connsiteX71" fmla="*/ 444818 w 631507"/>
                <a:gd name="connsiteY71" fmla="*/ 67628 h 497205"/>
                <a:gd name="connsiteX72" fmla="*/ 472440 w 631507"/>
                <a:gd name="connsiteY72" fmla="*/ 40005 h 497205"/>
                <a:gd name="connsiteX73" fmla="*/ 43815 w 631507"/>
                <a:gd name="connsiteY73" fmla="*/ 40005 h 497205"/>
                <a:gd name="connsiteX74" fmla="*/ 348615 w 631507"/>
                <a:gd name="connsiteY74" fmla="*/ 40005 h 497205"/>
                <a:gd name="connsiteX75" fmla="*/ 348615 w 631507"/>
                <a:gd name="connsiteY75" fmla="*/ 95250 h 497205"/>
                <a:gd name="connsiteX76" fmla="*/ 43815 w 631507"/>
                <a:gd name="connsiteY76" fmla="*/ 95250 h 497205"/>
                <a:gd name="connsiteX77" fmla="*/ 43815 w 631507"/>
                <a:gd name="connsiteY77" fmla="*/ 40005 h 497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31507" h="497205">
                  <a:moveTo>
                    <a:pt x="601028" y="136208"/>
                  </a:moveTo>
                  <a:cubicBezTo>
                    <a:pt x="618173" y="136208"/>
                    <a:pt x="631508" y="122873"/>
                    <a:pt x="631508" y="105728"/>
                  </a:cubicBezTo>
                  <a:lnTo>
                    <a:pt x="631508" y="30480"/>
                  </a:lnTo>
                  <a:cubicBezTo>
                    <a:pt x="631508" y="13335"/>
                    <a:pt x="618173" y="0"/>
                    <a:pt x="601028" y="0"/>
                  </a:cubicBezTo>
                  <a:lnTo>
                    <a:pt x="30480" y="0"/>
                  </a:lnTo>
                  <a:cubicBezTo>
                    <a:pt x="13335" y="0"/>
                    <a:pt x="0" y="13335"/>
                    <a:pt x="0" y="30480"/>
                  </a:cubicBezTo>
                  <a:lnTo>
                    <a:pt x="0" y="104775"/>
                  </a:lnTo>
                  <a:cubicBezTo>
                    <a:pt x="0" y="121920"/>
                    <a:pt x="13335" y="135255"/>
                    <a:pt x="30480" y="135255"/>
                  </a:cubicBezTo>
                  <a:lnTo>
                    <a:pt x="300990" y="135255"/>
                  </a:lnTo>
                  <a:lnTo>
                    <a:pt x="300990" y="180975"/>
                  </a:lnTo>
                  <a:lnTo>
                    <a:pt x="30480" y="180975"/>
                  </a:lnTo>
                  <a:cubicBezTo>
                    <a:pt x="13335" y="180975"/>
                    <a:pt x="0" y="194310"/>
                    <a:pt x="0" y="211455"/>
                  </a:cubicBezTo>
                  <a:lnTo>
                    <a:pt x="0" y="285750"/>
                  </a:lnTo>
                  <a:cubicBezTo>
                    <a:pt x="0" y="302895"/>
                    <a:pt x="13335" y="316230"/>
                    <a:pt x="30480" y="316230"/>
                  </a:cubicBezTo>
                  <a:lnTo>
                    <a:pt x="300990" y="316230"/>
                  </a:lnTo>
                  <a:lnTo>
                    <a:pt x="300990" y="361950"/>
                  </a:lnTo>
                  <a:lnTo>
                    <a:pt x="30480" y="361950"/>
                  </a:lnTo>
                  <a:cubicBezTo>
                    <a:pt x="13335" y="361950"/>
                    <a:pt x="0" y="375285"/>
                    <a:pt x="0" y="392430"/>
                  </a:cubicBezTo>
                  <a:lnTo>
                    <a:pt x="0" y="466725"/>
                  </a:lnTo>
                  <a:cubicBezTo>
                    <a:pt x="0" y="483870"/>
                    <a:pt x="13335" y="497205"/>
                    <a:pt x="30480" y="497205"/>
                  </a:cubicBezTo>
                  <a:lnTo>
                    <a:pt x="600075" y="497205"/>
                  </a:lnTo>
                  <a:cubicBezTo>
                    <a:pt x="617220" y="497205"/>
                    <a:pt x="630555" y="483870"/>
                    <a:pt x="630555" y="466725"/>
                  </a:cubicBezTo>
                  <a:lnTo>
                    <a:pt x="630555" y="392430"/>
                  </a:lnTo>
                  <a:cubicBezTo>
                    <a:pt x="630555" y="375285"/>
                    <a:pt x="617220" y="361950"/>
                    <a:pt x="600075" y="361950"/>
                  </a:cubicBezTo>
                  <a:lnTo>
                    <a:pt x="329565" y="361950"/>
                  </a:lnTo>
                  <a:lnTo>
                    <a:pt x="329565" y="316230"/>
                  </a:lnTo>
                  <a:lnTo>
                    <a:pt x="600075" y="316230"/>
                  </a:lnTo>
                  <a:cubicBezTo>
                    <a:pt x="617220" y="316230"/>
                    <a:pt x="630555" y="302895"/>
                    <a:pt x="630555" y="285750"/>
                  </a:cubicBezTo>
                  <a:lnTo>
                    <a:pt x="630555" y="211455"/>
                  </a:lnTo>
                  <a:cubicBezTo>
                    <a:pt x="630555" y="194310"/>
                    <a:pt x="617220" y="180975"/>
                    <a:pt x="600075" y="180975"/>
                  </a:cubicBezTo>
                  <a:lnTo>
                    <a:pt x="329565" y="180975"/>
                  </a:lnTo>
                  <a:lnTo>
                    <a:pt x="329565" y="135255"/>
                  </a:lnTo>
                  <a:lnTo>
                    <a:pt x="601028" y="135255"/>
                  </a:lnTo>
                  <a:close/>
                  <a:moveTo>
                    <a:pt x="560070" y="403860"/>
                  </a:moveTo>
                  <a:cubicBezTo>
                    <a:pt x="575310" y="403860"/>
                    <a:pt x="587693" y="416243"/>
                    <a:pt x="587693" y="431483"/>
                  </a:cubicBezTo>
                  <a:cubicBezTo>
                    <a:pt x="587693" y="446723"/>
                    <a:pt x="575310" y="459105"/>
                    <a:pt x="560070" y="459105"/>
                  </a:cubicBezTo>
                  <a:cubicBezTo>
                    <a:pt x="544830" y="459105"/>
                    <a:pt x="532448" y="446723"/>
                    <a:pt x="532448" y="431483"/>
                  </a:cubicBezTo>
                  <a:cubicBezTo>
                    <a:pt x="532448" y="416243"/>
                    <a:pt x="544830" y="403860"/>
                    <a:pt x="560070" y="403860"/>
                  </a:cubicBezTo>
                  <a:close/>
                  <a:moveTo>
                    <a:pt x="472440" y="403860"/>
                  </a:moveTo>
                  <a:cubicBezTo>
                    <a:pt x="487680" y="403860"/>
                    <a:pt x="500063" y="416243"/>
                    <a:pt x="500063" y="431483"/>
                  </a:cubicBezTo>
                  <a:cubicBezTo>
                    <a:pt x="500063" y="446723"/>
                    <a:pt x="487680" y="459105"/>
                    <a:pt x="472440" y="459105"/>
                  </a:cubicBezTo>
                  <a:cubicBezTo>
                    <a:pt x="457200" y="459105"/>
                    <a:pt x="444818" y="446723"/>
                    <a:pt x="444818" y="431483"/>
                  </a:cubicBezTo>
                  <a:cubicBezTo>
                    <a:pt x="444818" y="416243"/>
                    <a:pt x="457200" y="403860"/>
                    <a:pt x="472440" y="403860"/>
                  </a:cubicBezTo>
                  <a:close/>
                  <a:moveTo>
                    <a:pt x="348615" y="459105"/>
                  </a:moveTo>
                  <a:lnTo>
                    <a:pt x="43815" y="459105"/>
                  </a:lnTo>
                  <a:lnTo>
                    <a:pt x="43815" y="403860"/>
                  </a:lnTo>
                  <a:lnTo>
                    <a:pt x="348615" y="403860"/>
                  </a:lnTo>
                  <a:lnTo>
                    <a:pt x="348615" y="459105"/>
                  </a:lnTo>
                  <a:close/>
                  <a:moveTo>
                    <a:pt x="560070" y="221933"/>
                  </a:moveTo>
                  <a:cubicBezTo>
                    <a:pt x="575310" y="221933"/>
                    <a:pt x="587693" y="234315"/>
                    <a:pt x="587693" y="249555"/>
                  </a:cubicBezTo>
                  <a:cubicBezTo>
                    <a:pt x="587693" y="264795"/>
                    <a:pt x="575310" y="277178"/>
                    <a:pt x="560070" y="277178"/>
                  </a:cubicBezTo>
                  <a:cubicBezTo>
                    <a:pt x="544830" y="277178"/>
                    <a:pt x="532448" y="264795"/>
                    <a:pt x="532448" y="249555"/>
                  </a:cubicBezTo>
                  <a:cubicBezTo>
                    <a:pt x="532448" y="234315"/>
                    <a:pt x="544830" y="221933"/>
                    <a:pt x="560070" y="221933"/>
                  </a:cubicBezTo>
                  <a:close/>
                  <a:moveTo>
                    <a:pt x="472440" y="221933"/>
                  </a:moveTo>
                  <a:cubicBezTo>
                    <a:pt x="487680" y="221933"/>
                    <a:pt x="500063" y="234315"/>
                    <a:pt x="500063" y="249555"/>
                  </a:cubicBezTo>
                  <a:cubicBezTo>
                    <a:pt x="500063" y="264795"/>
                    <a:pt x="487680" y="277178"/>
                    <a:pt x="472440" y="277178"/>
                  </a:cubicBezTo>
                  <a:cubicBezTo>
                    <a:pt x="457200" y="277178"/>
                    <a:pt x="444818" y="264795"/>
                    <a:pt x="444818" y="249555"/>
                  </a:cubicBezTo>
                  <a:cubicBezTo>
                    <a:pt x="444818" y="234315"/>
                    <a:pt x="457200" y="221933"/>
                    <a:pt x="472440" y="221933"/>
                  </a:cubicBezTo>
                  <a:close/>
                  <a:moveTo>
                    <a:pt x="348615" y="277178"/>
                  </a:moveTo>
                  <a:lnTo>
                    <a:pt x="43815" y="277178"/>
                  </a:lnTo>
                  <a:lnTo>
                    <a:pt x="43815" y="221933"/>
                  </a:lnTo>
                  <a:lnTo>
                    <a:pt x="348615" y="221933"/>
                  </a:lnTo>
                  <a:lnTo>
                    <a:pt x="348615" y="277178"/>
                  </a:lnTo>
                  <a:close/>
                  <a:moveTo>
                    <a:pt x="560070" y="40005"/>
                  </a:moveTo>
                  <a:cubicBezTo>
                    <a:pt x="575310" y="40005"/>
                    <a:pt x="587693" y="52388"/>
                    <a:pt x="587693" y="67628"/>
                  </a:cubicBezTo>
                  <a:cubicBezTo>
                    <a:pt x="587693" y="82868"/>
                    <a:pt x="575310" y="95250"/>
                    <a:pt x="560070" y="95250"/>
                  </a:cubicBezTo>
                  <a:cubicBezTo>
                    <a:pt x="544830" y="95250"/>
                    <a:pt x="532448" y="82868"/>
                    <a:pt x="532448" y="67628"/>
                  </a:cubicBezTo>
                  <a:cubicBezTo>
                    <a:pt x="532448" y="52388"/>
                    <a:pt x="544830" y="40005"/>
                    <a:pt x="560070" y="40005"/>
                  </a:cubicBezTo>
                  <a:close/>
                  <a:moveTo>
                    <a:pt x="472440" y="40005"/>
                  </a:moveTo>
                  <a:cubicBezTo>
                    <a:pt x="487680" y="40005"/>
                    <a:pt x="500063" y="52388"/>
                    <a:pt x="500063" y="67628"/>
                  </a:cubicBezTo>
                  <a:cubicBezTo>
                    <a:pt x="500063" y="82868"/>
                    <a:pt x="487680" y="95250"/>
                    <a:pt x="472440" y="95250"/>
                  </a:cubicBezTo>
                  <a:cubicBezTo>
                    <a:pt x="457200" y="95250"/>
                    <a:pt x="444818" y="82868"/>
                    <a:pt x="444818" y="67628"/>
                  </a:cubicBezTo>
                  <a:cubicBezTo>
                    <a:pt x="444818" y="52388"/>
                    <a:pt x="457200" y="40005"/>
                    <a:pt x="472440" y="40005"/>
                  </a:cubicBezTo>
                  <a:close/>
                  <a:moveTo>
                    <a:pt x="43815" y="40005"/>
                  </a:moveTo>
                  <a:lnTo>
                    <a:pt x="348615" y="40005"/>
                  </a:lnTo>
                  <a:lnTo>
                    <a:pt x="348615" y="95250"/>
                  </a:lnTo>
                  <a:lnTo>
                    <a:pt x="43815" y="95250"/>
                  </a:lnTo>
                  <a:lnTo>
                    <a:pt x="43815" y="4000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CEA51DC6-14A7-2392-431F-DA39EF25352B}"/>
              </a:ext>
            </a:extLst>
          </p:cNvPr>
          <p:cNvCxnSpPr>
            <a:cxnSpLocks/>
          </p:cNvCxnSpPr>
          <p:nvPr/>
        </p:nvCxnSpPr>
        <p:spPr>
          <a:xfrm>
            <a:off x="5427343" y="2138146"/>
            <a:ext cx="13020" cy="3557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026E48FE-B954-2680-356E-67D4455D7AFD}"/>
              </a:ext>
            </a:extLst>
          </p:cNvPr>
          <p:cNvSpPr txBox="1"/>
          <p:nvPr/>
        </p:nvSpPr>
        <p:spPr>
          <a:xfrm>
            <a:off x="4868333" y="3356613"/>
            <a:ext cx="9463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CSR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2DD33FF-DD6F-B013-9DB4-548C2F8929CE}"/>
              </a:ext>
            </a:extLst>
          </p:cNvPr>
          <p:cNvSpPr txBox="1"/>
          <p:nvPr/>
        </p:nvSpPr>
        <p:spPr>
          <a:xfrm>
            <a:off x="1715959" y="4534289"/>
            <a:ext cx="4683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If this is what your DU platform looks like and you want to see how to improve it.  Please contact us.</a:t>
            </a:r>
          </a:p>
        </p:txBody>
      </p:sp>
      <p:sp>
        <p:nvSpPr>
          <p:cNvPr id="86" name="Abgerundetes Rechteck 9">
            <a:extLst>
              <a:ext uri="{FF2B5EF4-FFF2-40B4-BE49-F238E27FC236}">
                <a16:creationId xmlns:a16="http://schemas.microsoft.com/office/drawing/2014/main" id="{A6823B5B-4FB9-D77B-EF34-C6F27683E0F7}"/>
              </a:ext>
            </a:extLst>
          </p:cNvPr>
          <p:cNvSpPr>
            <a:spLocks/>
          </p:cNvSpPr>
          <p:nvPr/>
        </p:nvSpPr>
        <p:spPr bwMode="auto">
          <a:xfrm>
            <a:off x="3489790" y="2860433"/>
            <a:ext cx="332142" cy="305487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000" dirty="0">
                <a:solidFill>
                  <a:srgbClr val="FFFFFF"/>
                </a:solidFill>
              </a:rPr>
              <a:t>DU</a:t>
            </a:r>
          </a:p>
        </p:txBody>
      </p:sp>
      <p:sp>
        <p:nvSpPr>
          <p:cNvPr id="87" name="Abgerundetes Rechteck 9">
            <a:extLst>
              <a:ext uri="{FF2B5EF4-FFF2-40B4-BE49-F238E27FC236}">
                <a16:creationId xmlns:a16="http://schemas.microsoft.com/office/drawing/2014/main" id="{925A9CCA-BEEE-52DA-82B5-6ED8468BFE81}"/>
              </a:ext>
            </a:extLst>
          </p:cNvPr>
          <p:cNvSpPr>
            <a:spLocks/>
          </p:cNvSpPr>
          <p:nvPr/>
        </p:nvSpPr>
        <p:spPr bwMode="auto">
          <a:xfrm>
            <a:off x="3748534" y="2455546"/>
            <a:ext cx="332142" cy="305487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000" dirty="0">
                <a:solidFill>
                  <a:srgbClr val="FFFFFF"/>
                </a:solidFill>
              </a:rPr>
              <a:t>DU</a:t>
            </a:r>
          </a:p>
        </p:txBody>
      </p:sp>
      <p:sp>
        <p:nvSpPr>
          <p:cNvPr id="88" name="Abgerundetes Rechteck 9">
            <a:extLst>
              <a:ext uri="{FF2B5EF4-FFF2-40B4-BE49-F238E27FC236}">
                <a16:creationId xmlns:a16="http://schemas.microsoft.com/office/drawing/2014/main" id="{12217B9D-6FDB-4BAC-70E1-FB25AC78D1D0}"/>
              </a:ext>
            </a:extLst>
          </p:cNvPr>
          <p:cNvSpPr>
            <a:spLocks/>
          </p:cNvSpPr>
          <p:nvPr/>
        </p:nvSpPr>
        <p:spPr bwMode="auto">
          <a:xfrm>
            <a:off x="4017735" y="2023111"/>
            <a:ext cx="332142" cy="305487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000" dirty="0">
                <a:solidFill>
                  <a:srgbClr val="FFFFFF"/>
                </a:solidFill>
              </a:rPr>
              <a:t>DU</a:t>
            </a:r>
          </a:p>
        </p:txBody>
      </p:sp>
      <p:sp>
        <p:nvSpPr>
          <p:cNvPr id="89" name="Abgerundetes Rechteck 9">
            <a:extLst>
              <a:ext uri="{FF2B5EF4-FFF2-40B4-BE49-F238E27FC236}">
                <a16:creationId xmlns:a16="http://schemas.microsoft.com/office/drawing/2014/main" id="{8AB0F0C1-48B6-CCDF-620F-CFF3D490A9CD}"/>
              </a:ext>
            </a:extLst>
          </p:cNvPr>
          <p:cNvSpPr>
            <a:spLocks/>
          </p:cNvSpPr>
          <p:nvPr/>
        </p:nvSpPr>
        <p:spPr bwMode="auto">
          <a:xfrm>
            <a:off x="7070537" y="2270144"/>
            <a:ext cx="332142" cy="305487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000" dirty="0">
                <a:solidFill>
                  <a:srgbClr val="FFFFFF"/>
                </a:solidFill>
              </a:rPr>
              <a:t>CU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91B6ED0-CD78-BE2C-2B55-998E436258CD}"/>
              </a:ext>
            </a:extLst>
          </p:cNvPr>
          <p:cNvSpPr txBox="1"/>
          <p:nvPr/>
        </p:nvSpPr>
        <p:spPr>
          <a:xfrm>
            <a:off x="3071718" y="1159714"/>
            <a:ext cx="1972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DU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45610E-6DF4-233A-98FB-D9C50F8D7322}"/>
              </a:ext>
            </a:extLst>
          </p:cNvPr>
          <p:cNvSpPr txBox="1"/>
          <p:nvPr/>
        </p:nvSpPr>
        <p:spPr>
          <a:xfrm>
            <a:off x="286281" y="1043467"/>
            <a:ext cx="1878583" cy="56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Macro cell or </a:t>
            </a:r>
          </a:p>
          <a:p>
            <a:r>
              <a:rPr lang="en-GB" sz="1400" dirty="0"/>
              <a:t>~9 radios (RUs)</a:t>
            </a:r>
          </a:p>
        </p:txBody>
      </p:sp>
      <p:sp>
        <p:nvSpPr>
          <p:cNvPr id="14" name="Abgerundetes Rechteck 9">
            <a:extLst>
              <a:ext uri="{FF2B5EF4-FFF2-40B4-BE49-F238E27FC236}">
                <a16:creationId xmlns:a16="http://schemas.microsoft.com/office/drawing/2014/main" id="{C637453D-296E-2C9B-8AB6-43E967C57A79}"/>
              </a:ext>
            </a:extLst>
          </p:cNvPr>
          <p:cNvSpPr>
            <a:spLocks/>
          </p:cNvSpPr>
          <p:nvPr/>
        </p:nvSpPr>
        <p:spPr bwMode="auto">
          <a:xfrm>
            <a:off x="4252093" y="1603789"/>
            <a:ext cx="332142" cy="305487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000" dirty="0">
                <a:solidFill>
                  <a:srgbClr val="FFFFFF"/>
                </a:solidFill>
              </a:rPr>
              <a:t>L2</a:t>
            </a:r>
          </a:p>
        </p:txBody>
      </p:sp>
      <p:sp>
        <p:nvSpPr>
          <p:cNvPr id="15" name="Abgerundetes Rechteck 9">
            <a:extLst>
              <a:ext uri="{FF2B5EF4-FFF2-40B4-BE49-F238E27FC236}">
                <a16:creationId xmlns:a16="http://schemas.microsoft.com/office/drawing/2014/main" id="{1E5B72E8-3847-F2C2-7D17-3BA806089F73}"/>
              </a:ext>
            </a:extLst>
          </p:cNvPr>
          <p:cNvSpPr>
            <a:spLocks/>
          </p:cNvSpPr>
          <p:nvPr/>
        </p:nvSpPr>
        <p:spPr bwMode="auto">
          <a:xfrm>
            <a:off x="3821932" y="1607374"/>
            <a:ext cx="332142" cy="305487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000" dirty="0">
                <a:solidFill>
                  <a:srgbClr val="FFFFFF"/>
                </a:solidFill>
              </a:rPr>
              <a:t>L1</a:t>
            </a:r>
          </a:p>
        </p:txBody>
      </p:sp>
      <p:sp>
        <p:nvSpPr>
          <p:cNvPr id="19" name="Abgerundetes Rechteck 9">
            <a:extLst>
              <a:ext uri="{FF2B5EF4-FFF2-40B4-BE49-F238E27FC236}">
                <a16:creationId xmlns:a16="http://schemas.microsoft.com/office/drawing/2014/main" id="{CAE4D107-D050-2847-CEA6-F9FC545CCA3D}"/>
              </a:ext>
            </a:extLst>
          </p:cNvPr>
          <p:cNvSpPr>
            <a:spLocks/>
          </p:cNvSpPr>
          <p:nvPr/>
        </p:nvSpPr>
        <p:spPr bwMode="auto">
          <a:xfrm>
            <a:off x="3395571" y="1610776"/>
            <a:ext cx="332142" cy="305487"/>
          </a:xfrm>
          <a:prstGeom prst="roundRect">
            <a:avLst>
              <a:gd name="adj" fmla="val 12571"/>
            </a:avLst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 w="3175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none" lIns="67500" tIns="35100" rIns="67500" bIns="35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182677"/>
              </a:buClr>
            </a:pPr>
            <a:r>
              <a:rPr lang="en-US" sz="1000" dirty="0">
                <a:solidFill>
                  <a:srgbClr val="FFFFFF"/>
                </a:solidFill>
              </a:rPr>
              <a:t>FEC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E476F8-3393-BA7D-3D70-46A7B14DBC7D}"/>
              </a:ext>
            </a:extLst>
          </p:cNvPr>
          <p:cNvSpPr txBox="1"/>
          <p:nvPr/>
        </p:nvSpPr>
        <p:spPr>
          <a:xfrm>
            <a:off x="2777068" y="1212800"/>
            <a:ext cx="2838026" cy="227376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DU Platform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C544829-5F78-F42D-CE0B-7FA3FC215BC3}"/>
              </a:ext>
            </a:extLst>
          </p:cNvPr>
          <p:cNvSpPr txBox="1"/>
          <p:nvPr/>
        </p:nvSpPr>
        <p:spPr>
          <a:xfrm>
            <a:off x="1922265" y="3231128"/>
            <a:ext cx="936000" cy="354821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FHGW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DF7F79-7612-B83D-F305-361715DEB7EC}"/>
              </a:ext>
            </a:extLst>
          </p:cNvPr>
          <p:cNvSpPr/>
          <p:nvPr/>
        </p:nvSpPr>
        <p:spPr>
          <a:xfrm>
            <a:off x="1924365" y="2523603"/>
            <a:ext cx="209081" cy="185385"/>
          </a:xfrm>
          <a:prstGeom prst="rect">
            <a:avLst/>
          </a:prstGeom>
          <a:solidFill>
            <a:srgbClr val="FFC8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17AE0FD-9022-6BD8-5588-4B26137947FA}"/>
              </a:ext>
            </a:extLst>
          </p:cNvPr>
          <p:cNvSpPr/>
          <p:nvPr/>
        </p:nvSpPr>
        <p:spPr>
          <a:xfrm>
            <a:off x="1925709" y="2755702"/>
            <a:ext cx="209081" cy="185385"/>
          </a:xfrm>
          <a:prstGeom prst="rect">
            <a:avLst/>
          </a:prstGeom>
          <a:solidFill>
            <a:srgbClr val="FFC8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64357B9-1880-B048-3278-D6F4DCAA57CC}"/>
              </a:ext>
            </a:extLst>
          </p:cNvPr>
          <p:cNvSpPr/>
          <p:nvPr/>
        </p:nvSpPr>
        <p:spPr>
          <a:xfrm>
            <a:off x="1933680" y="3000278"/>
            <a:ext cx="209081" cy="185385"/>
          </a:xfrm>
          <a:prstGeom prst="rect">
            <a:avLst/>
          </a:prstGeom>
          <a:solidFill>
            <a:srgbClr val="FFC8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5E0F4D1-D158-3781-363A-BF94A32041EA}"/>
              </a:ext>
            </a:extLst>
          </p:cNvPr>
          <p:cNvSpPr/>
          <p:nvPr/>
        </p:nvSpPr>
        <p:spPr>
          <a:xfrm>
            <a:off x="2592302" y="2506829"/>
            <a:ext cx="209081" cy="185385"/>
          </a:xfrm>
          <a:prstGeom prst="rect">
            <a:avLst/>
          </a:prstGeom>
          <a:solidFill>
            <a:srgbClr val="FFC8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AF58A82-1273-03B1-08B3-8257D5907913}"/>
              </a:ext>
            </a:extLst>
          </p:cNvPr>
          <p:cNvSpPr/>
          <p:nvPr/>
        </p:nvSpPr>
        <p:spPr>
          <a:xfrm>
            <a:off x="2586514" y="2746698"/>
            <a:ext cx="209081" cy="185385"/>
          </a:xfrm>
          <a:prstGeom prst="rect">
            <a:avLst/>
          </a:prstGeom>
          <a:solidFill>
            <a:srgbClr val="FFC8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948B78F-6560-1B21-F864-EE676831DC5D}"/>
              </a:ext>
            </a:extLst>
          </p:cNvPr>
          <p:cNvSpPr/>
          <p:nvPr/>
        </p:nvSpPr>
        <p:spPr>
          <a:xfrm>
            <a:off x="2693841" y="1565933"/>
            <a:ext cx="2000950" cy="362431"/>
          </a:xfrm>
          <a:prstGeom prst="rect">
            <a:avLst/>
          </a:prstGeom>
          <a:noFill/>
          <a:ln w="254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335740E-3F48-87F0-1BE3-109404083E1F}"/>
              </a:ext>
            </a:extLst>
          </p:cNvPr>
          <p:cNvSpPr txBox="1"/>
          <p:nvPr/>
        </p:nvSpPr>
        <p:spPr>
          <a:xfrm>
            <a:off x="2716936" y="1589021"/>
            <a:ext cx="914400" cy="433938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l"/>
            <a:r>
              <a:rPr lang="en-GB" sz="1300" dirty="0">
                <a:solidFill>
                  <a:schemeClr val="bg1"/>
                </a:solidFill>
              </a:rPr>
              <a:t>Per DU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38F8418-A0C0-A11F-4E50-9EB946040C1F}"/>
              </a:ext>
            </a:extLst>
          </p:cNvPr>
          <p:cNvSpPr txBox="1"/>
          <p:nvPr/>
        </p:nvSpPr>
        <p:spPr>
          <a:xfrm>
            <a:off x="4866148" y="3256506"/>
            <a:ext cx="936000" cy="354821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CSR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719342B4-7302-530A-7369-81DF38C20B59}"/>
              </a:ext>
            </a:extLst>
          </p:cNvPr>
          <p:cNvSpPr/>
          <p:nvPr/>
        </p:nvSpPr>
        <p:spPr>
          <a:xfrm>
            <a:off x="1062615" y="3533491"/>
            <a:ext cx="209081" cy="185385"/>
          </a:xfrm>
          <a:prstGeom prst="rect">
            <a:avLst/>
          </a:prstGeom>
          <a:solidFill>
            <a:srgbClr val="FFC8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BC5B67A-C19B-5A26-E453-5FA2F6C95356}"/>
              </a:ext>
            </a:extLst>
          </p:cNvPr>
          <p:cNvSpPr/>
          <p:nvPr/>
        </p:nvSpPr>
        <p:spPr>
          <a:xfrm>
            <a:off x="942354" y="1922663"/>
            <a:ext cx="209081" cy="185385"/>
          </a:xfrm>
          <a:prstGeom prst="rect">
            <a:avLst/>
          </a:prstGeom>
          <a:solidFill>
            <a:srgbClr val="FFC8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DE7E025-1AE4-3E3C-3A74-9F980B3DF694}"/>
              </a:ext>
            </a:extLst>
          </p:cNvPr>
          <p:cNvSpPr/>
          <p:nvPr/>
        </p:nvSpPr>
        <p:spPr>
          <a:xfrm>
            <a:off x="6365025" y="776876"/>
            <a:ext cx="209081" cy="185385"/>
          </a:xfrm>
          <a:prstGeom prst="rect">
            <a:avLst/>
          </a:prstGeom>
          <a:solidFill>
            <a:srgbClr val="FFC8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6E49BAA-B706-B164-940D-8D94748C592A}"/>
              </a:ext>
            </a:extLst>
          </p:cNvPr>
          <p:cNvSpPr txBox="1"/>
          <p:nvPr/>
        </p:nvSpPr>
        <p:spPr>
          <a:xfrm>
            <a:off x="6638589" y="724649"/>
            <a:ext cx="2255319" cy="742091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l"/>
            <a:r>
              <a:rPr lang="en-GB" sz="1300" dirty="0">
                <a:solidFill>
                  <a:schemeClr val="tx1"/>
                </a:solidFill>
              </a:rPr>
              <a:t>Optical transceivers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018E45C-E790-198C-7AA6-E77845EC4D04}"/>
              </a:ext>
            </a:extLst>
          </p:cNvPr>
          <p:cNvSpPr/>
          <p:nvPr/>
        </p:nvSpPr>
        <p:spPr>
          <a:xfrm>
            <a:off x="2594868" y="2993913"/>
            <a:ext cx="209081" cy="185385"/>
          </a:xfrm>
          <a:prstGeom prst="rect">
            <a:avLst/>
          </a:prstGeom>
          <a:solidFill>
            <a:srgbClr val="FFC8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29FE1E6C-A43A-F172-46DC-6A6CD8406231}"/>
              </a:ext>
            </a:extLst>
          </p:cNvPr>
          <p:cNvSpPr/>
          <p:nvPr/>
        </p:nvSpPr>
        <p:spPr>
          <a:xfrm>
            <a:off x="2904071" y="2421467"/>
            <a:ext cx="160867" cy="169333"/>
          </a:xfrm>
          <a:custGeom>
            <a:avLst/>
            <a:gdLst>
              <a:gd name="connsiteX0" fmla="*/ 0 w 160867"/>
              <a:gd name="connsiteY0" fmla="*/ 169333 h 169333"/>
              <a:gd name="connsiteX1" fmla="*/ 160867 w 160867"/>
              <a:gd name="connsiteY1" fmla="*/ 0 h 16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867" h="169333">
                <a:moveTo>
                  <a:pt x="0" y="169333"/>
                </a:moveTo>
                <a:lnTo>
                  <a:pt x="160867" y="0"/>
                </a:lnTo>
              </a:path>
            </a:pathLst>
          </a:cu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A843AF3B-D0F9-D580-72BB-7AB6F0DEA407}"/>
              </a:ext>
            </a:extLst>
          </p:cNvPr>
          <p:cNvSpPr/>
          <p:nvPr/>
        </p:nvSpPr>
        <p:spPr>
          <a:xfrm flipV="1">
            <a:off x="2715951" y="2237017"/>
            <a:ext cx="735090" cy="376814"/>
          </a:xfrm>
          <a:custGeom>
            <a:avLst/>
            <a:gdLst>
              <a:gd name="connsiteX0" fmla="*/ 0 w 795867"/>
              <a:gd name="connsiteY0" fmla="*/ 3279 h 605787"/>
              <a:gd name="connsiteX1" fmla="*/ 287867 w 795867"/>
              <a:gd name="connsiteY1" fmla="*/ 79479 h 605787"/>
              <a:gd name="connsiteX2" fmla="*/ 381000 w 795867"/>
              <a:gd name="connsiteY2" fmla="*/ 536679 h 605787"/>
              <a:gd name="connsiteX3" fmla="*/ 795867 w 795867"/>
              <a:gd name="connsiteY3" fmla="*/ 595945 h 60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5867" h="605787">
                <a:moveTo>
                  <a:pt x="0" y="3279"/>
                </a:moveTo>
                <a:cubicBezTo>
                  <a:pt x="112183" y="-3071"/>
                  <a:pt x="224367" y="-9421"/>
                  <a:pt x="287867" y="79479"/>
                </a:cubicBezTo>
                <a:cubicBezTo>
                  <a:pt x="351367" y="168379"/>
                  <a:pt x="296333" y="450601"/>
                  <a:pt x="381000" y="536679"/>
                </a:cubicBezTo>
                <a:cubicBezTo>
                  <a:pt x="465667" y="622757"/>
                  <a:pt x="630767" y="609351"/>
                  <a:pt x="795867" y="595945"/>
                </a:cubicBezTo>
              </a:path>
            </a:pathLst>
          </a:cu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E2CE34E1-7178-A929-97D5-E6403292B037}"/>
              </a:ext>
            </a:extLst>
          </p:cNvPr>
          <p:cNvSpPr/>
          <p:nvPr/>
        </p:nvSpPr>
        <p:spPr>
          <a:xfrm>
            <a:off x="687328" y="1727353"/>
            <a:ext cx="209081" cy="185385"/>
          </a:xfrm>
          <a:prstGeom prst="rect">
            <a:avLst/>
          </a:prstGeom>
          <a:solidFill>
            <a:srgbClr val="FFC8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9A5489C9-D805-A1FA-81C3-B5693EC8DE91}"/>
              </a:ext>
            </a:extLst>
          </p:cNvPr>
          <p:cNvSpPr/>
          <p:nvPr/>
        </p:nvSpPr>
        <p:spPr>
          <a:xfrm>
            <a:off x="1924017" y="2271261"/>
            <a:ext cx="209081" cy="185385"/>
          </a:xfrm>
          <a:prstGeom prst="rect">
            <a:avLst/>
          </a:prstGeom>
          <a:solidFill>
            <a:srgbClr val="FFC8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22DF958F-C47A-D49E-D3AA-154542474437}"/>
              </a:ext>
            </a:extLst>
          </p:cNvPr>
          <p:cNvSpPr/>
          <p:nvPr/>
        </p:nvSpPr>
        <p:spPr>
          <a:xfrm>
            <a:off x="563305" y="1558120"/>
            <a:ext cx="209081" cy="185385"/>
          </a:xfrm>
          <a:prstGeom prst="rect">
            <a:avLst/>
          </a:prstGeom>
          <a:solidFill>
            <a:srgbClr val="FFC8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 dirty="0">
              <a:solidFill>
                <a:schemeClr val="bg1"/>
              </a:solidFill>
            </a:endParaRPr>
          </a:p>
        </p:txBody>
      </p:sp>
      <p:cxnSp>
        <p:nvCxnSpPr>
          <p:cNvPr id="96" name="Connector: Elbow 95">
            <a:extLst>
              <a:ext uri="{FF2B5EF4-FFF2-40B4-BE49-F238E27FC236}">
                <a16:creationId xmlns:a16="http://schemas.microsoft.com/office/drawing/2014/main" id="{578DE779-1033-C653-C95B-1552599B46B4}"/>
              </a:ext>
            </a:extLst>
          </p:cNvPr>
          <p:cNvCxnSpPr>
            <a:stCxn id="52" idx="3"/>
            <a:endCxn id="39" idx="1"/>
          </p:cNvCxnSpPr>
          <p:nvPr/>
        </p:nvCxnSpPr>
        <p:spPr>
          <a:xfrm>
            <a:off x="1151435" y="2015356"/>
            <a:ext cx="774274" cy="833039"/>
          </a:xfrm>
          <a:prstGeom prst="bentConnector3">
            <a:avLst>
              <a:gd name="adj1" fmla="val 19382"/>
            </a:avLst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or: Elbow 97">
            <a:extLst>
              <a:ext uri="{FF2B5EF4-FFF2-40B4-BE49-F238E27FC236}">
                <a16:creationId xmlns:a16="http://schemas.microsoft.com/office/drawing/2014/main" id="{615656E5-B098-B30D-FECF-079E409E9453}"/>
              </a:ext>
            </a:extLst>
          </p:cNvPr>
          <p:cNvCxnSpPr>
            <a:cxnSpLocks/>
            <a:endCxn id="37" idx="1"/>
          </p:cNvCxnSpPr>
          <p:nvPr/>
        </p:nvCxnSpPr>
        <p:spPr>
          <a:xfrm>
            <a:off x="888488" y="1828601"/>
            <a:ext cx="1035877" cy="787695"/>
          </a:xfrm>
          <a:prstGeom prst="bentConnector3">
            <a:avLst>
              <a:gd name="adj1" fmla="val 50000"/>
            </a:avLst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or: Elbow 99">
            <a:extLst>
              <a:ext uri="{FF2B5EF4-FFF2-40B4-BE49-F238E27FC236}">
                <a16:creationId xmlns:a16="http://schemas.microsoft.com/office/drawing/2014/main" id="{165DACC0-A824-7D53-711F-192D20AD5570}"/>
              </a:ext>
            </a:extLst>
          </p:cNvPr>
          <p:cNvCxnSpPr>
            <a:cxnSpLocks/>
            <a:endCxn id="91" idx="1"/>
          </p:cNvCxnSpPr>
          <p:nvPr/>
        </p:nvCxnSpPr>
        <p:spPr>
          <a:xfrm>
            <a:off x="795481" y="1643187"/>
            <a:ext cx="1128536" cy="720767"/>
          </a:xfrm>
          <a:prstGeom prst="bentConnector3">
            <a:avLst>
              <a:gd name="adj1" fmla="val 63504"/>
            </a:avLst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>
            <a:extLst>
              <a:ext uri="{FF2B5EF4-FFF2-40B4-BE49-F238E27FC236}">
                <a16:creationId xmlns:a16="http://schemas.microsoft.com/office/drawing/2014/main" id="{ACB85C44-E600-7AC4-D7E7-1C9CDFC96411}"/>
              </a:ext>
            </a:extLst>
          </p:cNvPr>
          <p:cNvSpPr/>
          <p:nvPr/>
        </p:nvSpPr>
        <p:spPr>
          <a:xfrm>
            <a:off x="3437419" y="2113655"/>
            <a:ext cx="513795" cy="214012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02A2A552-D5CB-B3EB-E7C9-80342F453156}"/>
              </a:ext>
            </a:extLst>
          </p:cNvPr>
          <p:cNvSpPr/>
          <p:nvPr/>
        </p:nvSpPr>
        <p:spPr>
          <a:xfrm>
            <a:off x="4439940" y="2118276"/>
            <a:ext cx="513795" cy="207611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2CC249D8-7195-69ED-0EA0-DBC3938F37BA}"/>
              </a:ext>
            </a:extLst>
          </p:cNvPr>
          <p:cNvSpPr/>
          <p:nvPr/>
        </p:nvSpPr>
        <p:spPr>
          <a:xfrm>
            <a:off x="3183884" y="2567331"/>
            <a:ext cx="513795" cy="214012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919B7C1B-0818-D27B-25F4-4F7E6F0FB10B}"/>
              </a:ext>
            </a:extLst>
          </p:cNvPr>
          <p:cNvSpPr/>
          <p:nvPr/>
        </p:nvSpPr>
        <p:spPr>
          <a:xfrm>
            <a:off x="2951147" y="2922484"/>
            <a:ext cx="513795" cy="214012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E124F976-1B3A-1082-5F81-1D2AB476DB16}"/>
              </a:ext>
            </a:extLst>
          </p:cNvPr>
          <p:cNvSpPr/>
          <p:nvPr/>
        </p:nvSpPr>
        <p:spPr>
          <a:xfrm>
            <a:off x="4163485" y="2505512"/>
            <a:ext cx="513795" cy="207611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B919BD02-6C6F-53DC-20FF-AA67A7223244}"/>
              </a:ext>
            </a:extLst>
          </p:cNvPr>
          <p:cNvSpPr/>
          <p:nvPr/>
        </p:nvSpPr>
        <p:spPr>
          <a:xfrm>
            <a:off x="3858543" y="2971210"/>
            <a:ext cx="513795" cy="207611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NIC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F808950-4AFB-AFF5-5088-687A5B11816A}"/>
              </a:ext>
            </a:extLst>
          </p:cNvPr>
          <p:cNvSpPr/>
          <p:nvPr/>
        </p:nvSpPr>
        <p:spPr>
          <a:xfrm>
            <a:off x="3361821" y="2127968"/>
            <a:ext cx="209081" cy="185385"/>
          </a:xfrm>
          <a:prstGeom prst="rect">
            <a:avLst/>
          </a:prstGeom>
          <a:solidFill>
            <a:srgbClr val="FFC8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8F32A9D-FFA2-8700-75D6-096CFFC56E38}"/>
              </a:ext>
            </a:extLst>
          </p:cNvPr>
          <p:cNvSpPr/>
          <p:nvPr/>
        </p:nvSpPr>
        <p:spPr>
          <a:xfrm>
            <a:off x="3167613" y="2533455"/>
            <a:ext cx="209081" cy="185385"/>
          </a:xfrm>
          <a:prstGeom prst="rect">
            <a:avLst/>
          </a:prstGeom>
          <a:solidFill>
            <a:srgbClr val="FFC8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849B2E5-2999-163B-B37B-84BADE186EAB}"/>
              </a:ext>
            </a:extLst>
          </p:cNvPr>
          <p:cNvSpPr/>
          <p:nvPr/>
        </p:nvSpPr>
        <p:spPr>
          <a:xfrm>
            <a:off x="2886820" y="2941758"/>
            <a:ext cx="209081" cy="185385"/>
          </a:xfrm>
          <a:prstGeom prst="rect">
            <a:avLst/>
          </a:prstGeom>
          <a:solidFill>
            <a:srgbClr val="FFC8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AF0D07A7-AD7C-DDFC-3A4C-D0F416D145FB}"/>
              </a:ext>
            </a:extLst>
          </p:cNvPr>
          <p:cNvSpPr/>
          <p:nvPr/>
        </p:nvSpPr>
        <p:spPr>
          <a:xfrm flipV="1">
            <a:off x="8177773" y="1000114"/>
            <a:ext cx="735090" cy="376814"/>
          </a:xfrm>
          <a:custGeom>
            <a:avLst/>
            <a:gdLst>
              <a:gd name="connsiteX0" fmla="*/ 0 w 795867"/>
              <a:gd name="connsiteY0" fmla="*/ 3279 h 605787"/>
              <a:gd name="connsiteX1" fmla="*/ 287867 w 795867"/>
              <a:gd name="connsiteY1" fmla="*/ 79479 h 605787"/>
              <a:gd name="connsiteX2" fmla="*/ 381000 w 795867"/>
              <a:gd name="connsiteY2" fmla="*/ 536679 h 605787"/>
              <a:gd name="connsiteX3" fmla="*/ 795867 w 795867"/>
              <a:gd name="connsiteY3" fmla="*/ 595945 h 60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5867" h="605787">
                <a:moveTo>
                  <a:pt x="0" y="3279"/>
                </a:moveTo>
                <a:cubicBezTo>
                  <a:pt x="112183" y="-3071"/>
                  <a:pt x="224367" y="-9421"/>
                  <a:pt x="287867" y="79479"/>
                </a:cubicBezTo>
                <a:cubicBezTo>
                  <a:pt x="351367" y="168379"/>
                  <a:pt x="296333" y="450601"/>
                  <a:pt x="381000" y="536679"/>
                </a:cubicBezTo>
                <a:cubicBezTo>
                  <a:pt x="465667" y="622757"/>
                  <a:pt x="630767" y="609351"/>
                  <a:pt x="795867" y="595945"/>
                </a:cubicBezTo>
              </a:path>
            </a:pathLst>
          </a:cu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4" name="Connector: Elbow 113">
            <a:extLst>
              <a:ext uri="{FF2B5EF4-FFF2-40B4-BE49-F238E27FC236}">
                <a16:creationId xmlns:a16="http://schemas.microsoft.com/office/drawing/2014/main" id="{C8C76EC3-AA42-514F-FF27-76D5E25723B2}"/>
              </a:ext>
            </a:extLst>
          </p:cNvPr>
          <p:cNvCxnSpPr>
            <a:cxnSpLocks/>
          </p:cNvCxnSpPr>
          <p:nvPr/>
        </p:nvCxnSpPr>
        <p:spPr>
          <a:xfrm>
            <a:off x="6469565" y="1180724"/>
            <a:ext cx="1061084" cy="196204"/>
          </a:xfrm>
          <a:prstGeom prst="bentConnector3">
            <a:avLst>
              <a:gd name="adj1" fmla="val 50000"/>
            </a:avLst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9A6348CB-F9E7-7074-70EA-6BD82D8AECD1}"/>
              </a:ext>
            </a:extLst>
          </p:cNvPr>
          <p:cNvSpPr txBox="1"/>
          <p:nvPr/>
        </p:nvSpPr>
        <p:spPr>
          <a:xfrm>
            <a:off x="6422177" y="1369713"/>
            <a:ext cx="1379430" cy="376813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70000" lnSpcReduction="20000"/>
          </a:bodyPr>
          <a:lstStyle/>
          <a:p>
            <a:pPr algn="l"/>
            <a:r>
              <a:rPr lang="en-GB" sz="1300" dirty="0">
                <a:solidFill>
                  <a:schemeClr val="tx1"/>
                </a:solidFill>
              </a:rPr>
              <a:t>RU/DU Fibre</a:t>
            </a:r>
          </a:p>
          <a:p>
            <a:pPr algn="l"/>
            <a:r>
              <a:rPr lang="en-GB" sz="1300" dirty="0">
                <a:solidFill>
                  <a:schemeClr val="tx1"/>
                </a:solidFill>
              </a:rPr>
              <a:t>Last mile optics/plugs</a:t>
            </a:r>
          </a:p>
          <a:p>
            <a:pPr algn="l"/>
            <a:endParaRPr lang="en-GB" sz="1300" dirty="0">
              <a:solidFill>
                <a:schemeClr val="tx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47977E5-690B-580B-2C3F-30780F98E9B1}"/>
              </a:ext>
            </a:extLst>
          </p:cNvPr>
          <p:cNvSpPr txBox="1"/>
          <p:nvPr/>
        </p:nvSpPr>
        <p:spPr>
          <a:xfrm>
            <a:off x="7961088" y="1409733"/>
            <a:ext cx="1109785" cy="376813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85000" lnSpcReduction="20000"/>
          </a:bodyPr>
          <a:lstStyle/>
          <a:p>
            <a:pPr algn="l"/>
            <a:r>
              <a:rPr lang="en-GB" sz="1300" dirty="0">
                <a:solidFill>
                  <a:schemeClr val="tx1"/>
                </a:solidFill>
              </a:rPr>
              <a:t>Potential Aggregation</a:t>
            </a:r>
          </a:p>
          <a:p>
            <a:pPr algn="l"/>
            <a:endParaRPr lang="en-GB" sz="13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4439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CC846-DC76-6F36-CA1C-C1035F3ED2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Re-imagining the Transport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8E1D0A-1A80-1626-AC92-66547472F78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9074" y="3407985"/>
            <a:ext cx="7553325" cy="307777"/>
          </a:xfrm>
        </p:spPr>
        <p:txBody>
          <a:bodyPr>
            <a:normAutofit/>
          </a:bodyPr>
          <a:lstStyle/>
          <a:p>
            <a:r>
              <a:rPr lang="en-GB" dirty="0"/>
              <a:t>DU-Volution – targeted for Neutral Host, O-RAN and Private 5G</a:t>
            </a:r>
          </a:p>
        </p:txBody>
      </p:sp>
    </p:spTree>
    <p:extLst>
      <p:ext uri="{BB962C8B-B14F-4D97-AF65-F5344CB8AC3E}">
        <p14:creationId xmlns:p14="http://schemas.microsoft.com/office/powerpoint/2010/main" val="27308995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A71BB-D5E8-2357-5BE0-985A7A079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 a Neutral Host</a:t>
            </a:r>
            <a:r>
              <a:rPr lang="en-GB"/>
              <a:t>,  what is the goal and </a:t>
            </a:r>
            <a:r>
              <a:rPr lang="en-GB" dirty="0"/>
              <a:t>who owns what?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10D1CAE-AEC9-9749-E287-9681E29E0A7A}"/>
              </a:ext>
            </a:extLst>
          </p:cNvPr>
          <p:cNvSpPr txBox="1"/>
          <p:nvPr/>
        </p:nvSpPr>
        <p:spPr>
          <a:xfrm>
            <a:off x="3663639" y="1280836"/>
            <a:ext cx="5559235" cy="633600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Operator selected vendors/ Installed as a service for MNOs. Typically includes a </a:t>
            </a:r>
            <a:r>
              <a:rPr lang="en-GB" dirty="0" err="1">
                <a:solidFill>
                  <a:schemeClr val="tx1"/>
                </a:solidFill>
              </a:rPr>
              <a:t>vCSR</a:t>
            </a:r>
            <a:r>
              <a:rPr lang="en-GB" dirty="0">
                <a:solidFill>
                  <a:schemeClr val="tx1"/>
                </a:solidFill>
              </a:rPr>
              <a:t> with </a:t>
            </a:r>
            <a:r>
              <a:rPr lang="en-GB" dirty="0" err="1">
                <a:solidFill>
                  <a:schemeClr val="tx1"/>
                </a:solidFill>
              </a:rPr>
              <a:t>IPSec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5EAEF86-FE53-DB82-D1FC-285FE1BD098D}"/>
              </a:ext>
            </a:extLst>
          </p:cNvPr>
          <p:cNvSpPr txBox="1"/>
          <p:nvPr/>
        </p:nvSpPr>
        <p:spPr>
          <a:xfrm>
            <a:off x="3603566" y="2053380"/>
            <a:ext cx="4989600" cy="633600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Operator reserved, Security per MNO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DCBC18D-F2F5-1E4E-5A9D-6C60DDA11955}"/>
              </a:ext>
            </a:extLst>
          </p:cNvPr>
          <p:cNvSpPr txBox="1"/>
          <p:nvPr/>
        </p:nvSpPr>
        <p:spPr>
          <a:xfrm>
            <a:off x="3593740" y="2372169"/>
            <a:ext cx="5699035" cy="633600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Compute / Owned, installed by the NHN Provider</a:t>
            </a:r>
          </a:p>
          <a:p>
            <a:r>
              <a:rPr lang="en-GB" dirty="0">
                <a:solidFill>
                  <a:schemeClr val="tx1"/>
                </a:solidFill>
              </a:rPr>
              <a:t>Typically/traditionally includes NIC cards.  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67BBFCD-E965-B05E-5947-5B5E01592977}"/>
              </a:ext>
            </a:extLst>
          </p:cNvPr>
          <p:cNvCxnSpPr/>
          <p:nvPr/>
        </p:nvCxnSpPr>
        <p:spPr>
          <a:xfrm>
            <a:off x="3259845" y="2023200"/>
            <a:ext cx="532255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2EBB17B-8E9F-22B5-7B01-D184868E78AD}"/>
              </a:ext>
            </a:extLst>
          </p:cNvPr>
          <p:cNvCxnSpPr/>
          <p:nvPr/>
        </p:nvCxnSpPr>
        <p:spPr>
          <a:xfrm>
            <a:off x="3235767" y="2988030"/>
            <a:ext cx="532255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D8A45B3A-FF26-824C-AC67-C08BB3B4BCA8}"/>
              </a:ext>
            </a:extLst>
          </p:cNvPr>
          <p:cNvCxnSpPr>
            <a:cxnSpLocks/>
          </p:cNvCxnSpPr>
          <p:nvPr/>
        </p:nvCxnSpPr>
        <p:spPr>
          <a:xfrm>
            <a:off x="884635" y="2831268"/>
            <a:ext cx="2351132" cy="166600"/>
          </a:xfrm>
          <a:prstGeom prst="bentConnector3">
            <a:avLst>
              <a:gd name="adj1" fmla="val 75111"/>
            </a:avLst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69CA57B-ED30-A1DC-03F0-18DCF26A5E79}"/>
              </a:ext>
            </a:extLst>
          </p:cNvPr>
          <p:cNvSpPr txBox="1"/>
          <p:nvPr/>
        </p:nvSpPr>
        <p:spPr>
          <a:xfrm>
            <a:off x="3608702" y="3062668"/>
            <a:ext cx="5515438" cy="796838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Acceleration components optionally added per MNO</a:t>
            </a:r>
          </a:p>
          <a:p>
            <a:r>
              <a:rPr lang="en-GB" dirty="0">
                <a:solidFill>
                  <a:schemeClr val="tx1"/>
                </a:solidFill>
              </a:rPr>
              <a:t>Owned and installed by the NHN Provider</a:t>
            </a:r>
          </a:p>
          <a:p>
            <a:r>
              <a:rPr lang="en-GB" dirty="0">
                <a:solidFill>
                  <a:schemeClr val="tx1"/>
                </a:solidFill>
              </a:rPr>
              <a:t>Typically a NIC card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602E716-6378-5B0D-01A7-0044B4A21589}"/>
              </a:ext>
            </a:extLst>
          </p:cNvPr>
          <p:cNvCxnSpPr/>
          <p:nvPr/>
        </p:nvCxnSpPr>
        <p:spPr>
          <a:xfrm>
            <a:off x="3365690" y="4026000"/>
            <a:ext cx="532255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5832E0AD-D6BB-CE8A-ABC0-860DDEEFC867}"/>
              </a:ext>
            </a:extLst>
          </p:cNvPr>
          <p:cNvCxnSpPr/>
          <p:nvPr/>
        </p:nvCxnSpPr>
        <p:spPr>
          <a:xfrm>
            <a:off x="2485464" y="3146389"/>
            <a:ext cx="880226" cy="879611"/>
          </a:xfrm>
          <a:prstGeom prst="bentConnector3">
            <a:avLst>
              <a:gd name="adj1" fmla="val 19735"/>
            </a:avLst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23338B48-32B5-3571-E1FD-CA08731769A3}"/>
              </a:ext>
            </a:extLst>
          </p:cNvPr>
          <p:cNvSpPr txBox="1"/>
          <p:nvPr/>
        </p:nvSpPr>
        <p:spPr>
          <a:xfrm>
            <a:off x="3626440" y="4153276"/>
            <a:ext cx="5479961" cy="633600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Transport network (components) and timing shared across multiple operators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FFF0FC-7550-164F-048D-4F59B4834545}"/>
              </a:ext>
            </a:extLst>
          </p:cNvPr>
          <p:cNvSpPr txBox="1"/>
          <p:nvPr/>
        </p:nvSpPr>
        <p:spPr>
          <a:xfrm>
            <a:off x="2662896" y="1513689"/>
            <a:ext cx="918366" cy="476835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l"/>
            <a:r>
              <a:rPr lang="en-GB" sz="900" b="1" dirty="0">
                <a:solidFill>
                  <a:schemeClr val="tx1"/>
                </a:solidFill>
              </a:rPr>
              <a:t>Any O-RAN software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18D420-F1D7-E183-D7AF-5ADA5E399DA1}"/>
              </a:ext>
            </a:extLst>
          </p:cNvPr>
          <p:cNvSpPr txBox="1"/>
          <p:nvPr/>
        </p:nvSpPr>
        <p:spPr>
          <a:xfrm>
            <a:off x="2669131" y="2261617"/>
            <a:ext cx="946602" cy="476835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Autofit/>
          </a:bodyPr>
          <a:lstStyle/>
          <a:p>
            <a:pPr algn="l"/>
            <a:r>
              <a:rPr lang="en-GB" sz="900" b="1" dirty="0">
                <a:solidFill>
                  <a:schemeClr val="tx1"/>
                </a:solidFill>
              </a:rPr>
              <a:t>Compute</a:t>
            </a:r>
          </a:p>
          <a:p>
            <a:pPr algn="l"/>
            <a:r>
              <a:rPr lang="en-GB" sz="900" b="1" dirty="0">
                <a:solidFill>
                  <a:schemeClr val="tx1"/>
                </a:solidFill>
              </a:rPr>
              <a:t>X86/ARM Options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1DD95A2-2F6D-4C38-E055-9CF0CDFFF5BE}"/>
              </a:ext>
            </a:extLst>
          </p:cNvPr>
          <p:cNvSpPr txBox="1"/>
          <p:nvPr/>
        </p:nvSpPr>
        <p:spPr>
          <a:xfrm>
            <a:off x="2662896" y="3042279"/>
            <a:ext cx="1028716" cy="809558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40000" lnSpcReduction="20000"/>
          </a:bodyPr>
          <a:lstStyle/>
          <a:p>
            <a:pPr algn="l"/>
            <a:r>
              <a:rPr lang="en-GB" sz="2300" b="1" dirty="0">
                <a:solidFill>
                  <a:schemeClr val="tx1"/>
                </a:solidFill>
              </a:rPr>
              <a:t>Acceleration options include</a:t>
            </a:r>
          </a:p>
          <a:p>
            <a:pPr marL="171450" indent="-171450" algn="l">
              <a:buFontTx/>
              <a:buChar char="-"/>
            </a:pPr>
            <a:r>
              <a:rPr lang="en-GB" sz="2300" b="1" dirty="0">
                <a:solidFill>
                  <a:schemeClr val="tx1"/>
                </a:solidFill>
              </a:rPr>
              <a:t>None</a:t>
            </a:r>
          </a:p>
          <a:p>
            <a:pPr marL="171450" indent="-171450" algn="l">
              <a:buFontTx/>
              <a:buChar char="-"/>
            </a:pPr>
            <a:r>
              <a:rPr lang="en-GB" sz="2300" b="1" dirty="0">
                <a:solidFill>
                  <a:schemeClr val="tx1"/>
                </a:solidFill>
              </a:rPr>
              <a:t>Look-Aside</a:t>
            </a:r>
          </a:p>
          <a:p>
            <a:pPr marL="171450" indent="-171450" algn="l">
              <a:buFontTx/>
              <a:buChar char="-"/>
            </a:pPr>
            <a:r>
              <a:rPr lang="en-GB" sz="2300" b="1" dirty="0">
                <a:solidFill>
                  <a:schemeClr val="tx1"/>
                </a:solidFill>
              </a:rPr>
              <a:t>In-line</a:t>
            </a:r>
            <a:endParaRPr lang="en-GB" sz="1500" b="1" dirty="0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A5A6C96-0BB4-B73D-EC4A-0D1ECB6EA923}"/>
              </a:ext>
            </a:extLst>
          </p:cNvPr>
          <p:cNvSpPr txBox="1"/>
          <p:nvPr/>
        </p:nvSpPr>
        <p:spPr>
          <a:xfrm>
            <a:off x="2634660" y="4130110"/>
            <a:ext cx="946602" cy="809558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77500" lnSpcReduction="20000"/>
          </a:bodyPr>
          <a:lstStyle/>
          <a:p>
            <a:pPr algn="l"/>
            <a:r>
              <a:rPr lang="en-GB" sz="1100" b="1" dirty="0">
                <a:solidFill>
                  <a:schemeClr val="tx1"/>
                </a:solidFill>
              </a:rPr>
              <a:t>Transport</a:t>
            </a:r>
          </a:p>
          <a:p>
            <a:pPr algn="l"/>
            <a:r>
              <a:rPr lang="en-GB" sz="1100" b="1" dirty="0">
                <a:solidFill>
                  <a:schemeClr val="tx1"/>
                </a:solidFill>
              </a:rPr>
              <a:t>Converged</a:t>
            </a:r>
          </a:p>
          <a:p>
            <a:pPr marL="171450" indent="-171450">
              <a:buFontTx/>
              <a:buChar char="-"/>
            </a:pPr>
            <a:r>
              <a:rPr lang="en-GB" sz="1200" b="1" dirty="0">
                <a:solidFill>
                  <a:schemeClr val="tx1"/>
                </a:solidFill>
              </a:rPr>
              <a:t>FHGW </a:t>
            </a:r>
          </a:p>
          <a:p>
            <a:pPr marL="171450" indent="-171450">
              <a:buFontTx/>
              <a:buChar char="-"/>
            </a:pPr>
            <a:r>
              <a:rPr lang="en-GB" sz="1200" b="1" dirty="0">
                <a:solidFill>
                  <a:schemeClr val="tx1"/>
                </a:solidFill>
              </a:rPr>
              <a:t>CSR</a:t>
            </a:r>
          </a:p>
          <a:p>
            <a:pPr marL="171450" indent="-171450">
              <a:buFontTx/>
              <a:buChar char="-"/>
            </a:pPr>
            <a:r>
              <a:rPr lang="en-GB" sz="1200" b="1" dirty="0">
                <a:solidFill>
                  <a:schemeClr val="tx1"/>
                </a:solidFill>
              </a:rPr>
              <a:t>Timing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4D9AF6F-E6B1-19BE-4FA3-48F6AD3A5F70}"/>
              </a:ext>
            </a:extLst>
          </p:cNvPr>
          <p:cNvSpPr/>
          <p:nvPr/>
        </p:nvSpPr>
        <p:spPr>
          <a:xfrm>
            <a:off x="256585" y="1990524"/>
            <a:ext cx="2292950" cy="1907147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rgbClr val="00C8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ed Hat Display" panose="02010503040201060303" pitchFamily="2" charset="77"/>
              <a:ea typeface="+mn-ea"/>
              <a:cs typeface="+mn-cs"/>
            </a:endParaRPr>
          </a:p>
        </p:txBody>
      </p:sp>
      <p:pic>
        <p:nvPicPr>
          <p:cNvPr id="32" name="Graphic 31">
            <a:extLst>
              <a:ext uri="{FF2B5EF4-FFF2-40B4-BE49-F238E27FC236}">
                <a16:creationId xmlns:a16="http://schemas.microsoft.com/office/drawing/2014/main" id="{3BF71A93-D892-596A-83D7-C3F6A4FE68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58457" y="2864744"/>
            <a:ext cx="315121" cy="315121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85658378-97DA-00AE-F6EC-8D2A1F22C5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55457" y="3259431"/>
            <a:ext cx="421234" cy="421234"/>
          </a:xfrm>
          <a:prstGeom prst="rect">
            <a:avLst/>
          </a:prstGeom>
        </p:spPr>
      </p:pic>
      <p:pic>
        <p:nvPicPr>
          <p:cNvPr id="36" name="Graphic 35">
            <a:extLst>
              <a:ext uri="{FF2B5EF4-FFF2-40B4-BE49-F238E27FC236}">
                <a16:creationId xmlns:a16="http://schemas.microsoft.com/office/drawing/2014/main" id="{1A4BE9F1-681B-1C88-EA26-73FC4E21BA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9157" y="3269324"/>
            <a:ext cx="421234" cy="421234"/>
          </a:xfrm>
          <a:prstGeom prst="rect">
            <a:avLst/>
          </a:prstGeom>
        </p:spPr>
      </p:pic>
      <p:pic>
        <p:nvPicPr>
          <p:cNvPr id="37" name="Graphic 36">
            <a:extLst>
              <a:ext uri="{FF2B5EF4-FFF2-40B4-BE49-F238E27FC236}">
                <a16:creationId xmlns:a16="http://schemas.microsoft.com/office/drawing/2014/main" id="{13B44B06-64F8-4ED2-671B-83BEE182B9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28836" y="3315513"/>
            <a:ext cx="375045" cy="375045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E52731B-F1B7-FA02-B7F9-B0A4CE752114}"/>
              </a:ext>
            </a:extLst>
          </p:cNvPr>
          <p:cNvCxnSpPr>
            <a:cxnSpLocks/>
          </p:cNvCxnSpPr>
          <p:nvPr/>
        </p:nvCxnSpPr>
        <p:spPr>
          <a:xfrm flipV="1">
            <a:off x="241893" y="3179865"/>
            <a:ext cx="2251807" cy="11716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4837E8B4-51C9-DDC7-AC17-0A0A40D0E016}"/>
              </a:ext>
            </a:extLst>
          </p:cNvPr>
          <p:cNvSpPr txBox="1"/>
          <p:nvPr/>
        </p:nvSpPr>
        <p:spPr>
          <a:xfrm>
            <a:off x="372657" y="2875037"/>
            <a:ext cx="1216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Accelerators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BAD34F2D-9FD0-6DB8-06CA-8BB39E1A984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5056" y="2577794"/>
            <a:ext cx="633780" cy="237981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E1E5D47F-C6D0-0454-1502-8F8578B07EE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25790" y="2580134"/>
            <a:ext cx="633780" cy="237981"/>
          </a:xfrm>
          <a:prstGeom prst="rect">
            <a:avLst/>
          </a:prstGeom>
        </p:spPr>
      </p:pic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1CAD6935-ED84-3D4B-62F4-9799455EF451}"/>
              </a:ext>
            </a:extLst>
          </p:cNvPr>
          <p:cNvSpPr/>
          <p:nvPr/>
        </p:nvSpPr>
        <p:spPr>
          <a:xfrm>
            <a:off x="613043" y="2302700"/>
            <a:ext cx="403235" cy="219797"/>
          </a:xfrm>
          <a:prstGeom prst="roundRect">
            <a:avLst/>
          </a:prstGeom>
          <a:solidFill>
            <a:srgbClr val="FF62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 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F4894ED1-48FF-DB96-6CE4-D8D9E4011682}"/>
              </a:ext>
            </a:extLst>
          </p:cNvPr>
          <p:cNvSpPr/>
          <p:nvPr/>
        </p:nvSpPr>
        <p:spPr>
          <a:xfrm>
            <a:off x="1556839" y="2311649"/>
            <a:ext cx="403235" cy="219797"/>
          </a:xfrm>
          <a:prstGeom prst="roundRect">
            <a:avLst/>
          </a:prstGeom>
          <a:solidFill>
            <a:srgbClr val="00B05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5CB7466-932D-B02A-BE25-4E9B6ACAD4C0}"/>
              </a:ext>
            </a:extLst>
          </p:cNvPr>
          <p:cNvSpPr txBox="1"/>
          <p:nvPr/>
        </p:nvSpPr>
        <p:spPr>
          <a:xfrm>
            <a:off x="298493" y="3650601"/>
            <a:ext cx="5766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FHGW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032B8E3-BB82-0996-7C4A-2C97F27B0EA4}"/>
              </a:ext>
            </a:extLst>
          </p:cNvPr>
          <p:cNvSpPr txBox="1"/>
          <p:nvPr/>
        </p:nvSpPr>
        <p:spPr>
          <a:xfrm>
            <a:off x="1025384" y="3667729"/>
            <a:ext cx="5766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Sync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6D4F9B3-8B44-185E-2C21-B0341811E8E4}"/>
              </a:ext>
            </a:extLst>
          </p:cNvPr>
          <p:cNvSpPr txBox="1"/>
          <p:nvPr/>
        </p:nvSpPr>
        <p:spPr>
          <a:xfrm>
            <a:off x="1777773" y="3667729"/>
            <a:ext cx="5766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CSR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F1D101E4-7593-55B1-ADDC-04B83E870D55}"/>
              </a:ext>
            </a:extLst>
          </p:cNvPr>
          <p:cNvSpPr/>
          <p:nvPr/>
        </p:nvSpPr>
        <p:spPr>
          <a:xfrm>
            <a:off x="304725" y="2043737"/>
            <a:ext cx="486742" cy="201836"/>
          </a:xfrm>
          <a:prstGeom prst="round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RIC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6641D3B2-3765-57CA-D14B-A75E46E0FBDA}"/>
              </a:ext>
            </a:extLst>
          </p:cNvPr>
          <p:cNvSpPr/>
          <p:nvPr/>
        </p:nvSpPr>
        <p:spPr>
          <a:xfrm>
            <a:off x="855979" y="2043737"/>
            <a:ext cx="782371" cy="194051"/>
          </a:xfrm>
          <a:prstGeom prst="round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CU/5GC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33560B2E-EC34-C013-CB2C-50D8E0712988}"/>
              </a:ext>
            </a:extLst>
          </p:cNvPr>
          <p:cNvSpPr/>
          <p:nvPr/>
        </p:nvSpPr>
        <p:spPr>
          <a:xfrm>
            <a:off x="1702862" y="2043737"/>
            <a:ext cx="782371" cy="194051"/>
          </a:xfrm>
          <a:prstGeom prst="round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SecGW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18417F93-03E7-8480-BAA2-2A292523DE5D}"/>
              </a:ext>
            </a:extLst>
          </p:cNvPr>
          <p:cNvCxnSpPr>
            <a:cxnSpLocks/>
          </p:cNvCxnSpPr>
          <p:nvPr/>
        </p:nvCxnSpPr>
        <p:spPr>
          <a:xfrm flipV="1">
            <a:off x="277565" y="2841229"/>
            <a:ext cx="2251807" cy="11716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07BFDC2F-D7F5-59F3-714D-4842913A0796}"/>
              </a:ext>
            </a:extLst>
          </p:cNvPr>
          <p:cNvCxnSpPr>
            <a:cxnSpLocks/>
          </p:cNvCxnSpPr>
          <p:nvPr/>
        </p:nvCxnSpPr>
        <p:spPr>
          <a:xfrm flipV="1">
            <a:off x="2583319" y="2023200"/>
            <a:ext cx="676526" cy="496910"/>
          </a:xfrm>
          <a:prstGeom prst="bentConnector3">
            <a:avLst>
              <a:gd name="adj1" fmla="val 12455"/>
            </a:avLst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150CFAD-1C7B-CDC5-7413-848F5176B38F}"/>
              </a:ext>
            </a:extLst>
          </p:cNvPr>
          <p:cNvCxnSpPr>
            <a:cxnSpLocks/>
          </p:cNvCxnSpPr>
          <p:nvPr/>
        </p:nvCxnSpPr>
        <p:spPr>
          <a:xfrm flipV="1">
            <a:off x="261559" y="2527888"/>
            <a:ext cx="2251807" cy="11716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43344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F76F1CA5-28CD-4741-9D49-B8F8AD257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267" y="703385"/>
            <a:ext cx="8712199" cy="434535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gradFill>
                  <a:gsLst>
                    <a:gs pos="64000">
                      <a:srgbClr val="449CF7"/>
                    </a:gs>
                    <a:gs pos="0">
                      <a:schemeClr val="accent5"/>
                    </a:gs>
                    <a:gs pos="100000">
                      <a:schemeClr val="accent2">
                        <a:lumMod val="45000"/>
                        <a:lumOff val="55000"/>
                      </a:schemeClr>
                    </a:gs>
                  </a:gsLst>
                  <a:lin ang="0" scaled="0"/>
                </a:gradFill>
              </a:rPr>
              <a:t>Flexible Platform for Neutral-host/Private 5G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F5848D-993E-4457-E7E6-D614C5C137E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UK Government funded project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B228773-006B-357E-35AB-7039B47E25EB}"/>
              </a:ext>
            </a:extLst>
          </p:cNvPr>
          <p:cNvGrpSpPr/>
          <p:nvPr/>
        </p:nvGrpSpPr>
        <p:grpSpPr>
          <a:xfrm>
            <a:off x="1901745" y="1165316"/>
            <a:ext cx="6334582" cy="3230683"/>
            <a:chOff x="2223478" y="1413102"/>
            <a:chExt cx="6334582" cy="3230683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0DB0976-2BD2-A690-441A-7D6BD6809C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17410" y="1712540"/>
              <a:ext cx="2440650" cy="74994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05382B3C-1AAD-BE23-5A8F-C1F09D6EDD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46041" y="2586398"/>
              <a:ext cx="1554959" cy="554747"/>
            </a:xfrm>
            <a:prstGeom prst="rect">
              <a:avLst/>
            </a:prstGeom>
          </p:spPr>
        </p:pic>
        <p:pic>
          <p:nvPicPr>
            <p:cNvPr id="20" name="Picture 4" descr="Branding Guidelines - The Scotland 5G Centre">
              <a:extLst>
                <a:ext uri="{FF2B5EF4-FFF2-40B4-BE49-F238E27FC236}">
                  <a16:creationId xmlns:a16="http://schemas.microsoft.com/office/drawing/2014/main" id="{82AA9088-24FB-82EA-E25A-FDC0E705C2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4024" y="3349176"/>
              <a:ext cx="1985802" cy="3648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6">
              <a:extLst>
                <a:ext uri="{FF2B5EF4-FFF2-40B4-BE49-F238E27FC236}">
                  <a16:creationId xmlns:a16="http://schemas.microsoft.com/office/drawing/2014/main" id="{7E157BF9-CD76-AF5F-255B-D5F558FD80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5026" y="3849758"/>
              <a:ext cx="843798" cy="7940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8601A4C-857D-FEEE-B4E3-27274C27FEF4}"/>
                </a:ext>
              </a:extLst>
            </p:cNvPr>
            <p:cNvSpPr txBox="1"/>
            <p:nvPr/>
          </p:nvSpPr>
          <p:spPr>
            <a:xfrm>
              <a:off x="2223478" y="1413102"/>
              <a:ext cx="16858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5G DU-Volution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D5E0A8D-D588-F5DD-C545-58AFE80CF9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9532"/>
            <a:stretch/>
          </p:blipFill>
          <p:spPr>
            <a:xfrm>
              <a:off x="4308822" y="2688943"/>
              <a:ext cx="1854912" cy="1251202"/>
            </a:xfrm>
            <a:prstGeom prst="rect">
              <a:avLst/>
            </a:prstGeom>
          </p:spPr>
        </p:pic>
      </p:grp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C22A448C-2D05-D969-909C-DA570D67C3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929" y="4784725"/>
            <a:ext cx="265771" cy="117476"/>
          </a:xfrm>
        </p:spPr>
        <p:txBody>
          <a:bodyPr/>
          <a:lstStyle/>
          <a:p>
            <a:fld id="{45400F8E-E137-431E-9625-485D1BEF24C8}" type="slidenum">
              <a:rPr lang="en-US" altLang="en-US" smtClean="0"/>
              <a:pPr/>
              <a:t>23</a:t>
            </a:fld>
            <a:endParaRPr lang="en-US" alt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A01BB0E-D597-5752-4C9F-2EBBDE1634C2}"/>
              </a:ext>
            </a:extLst>
          </p:cNvPr>
          <p:cNvSpPr/>
          <p:nvPr/>
        </p:nvSpPr>
        <p:spPr>
          <a:xfrm>
            <a:off x="1579632" y="1560712"/>
            <a:ext cx="2292950" cy="1907147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rgbClr val="00C8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ed Hat Display" panose="02010503040201060303" pitchFamily="2" charset="77"/>
              <a:ea typeface="+mn-ea"/>
              <a:cs typeface="+mn-cs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B299273E-DD6D-1FD7-2C57-D68EC0EEDAD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081504" y="2434932"/>
            <a:ext cx="315121" cy="315121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A083E1AF-6F71-E827-E7BA-B76F99AD23A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178504" y="2829619"/>
            <a:ext cx="421234" cy="421234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73C2AD74-CB14-3A68-7E05-BE70A049157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712204" y="2839512"/>
            <a:ext cx="421234" cy="421234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17F71F7-8C59-623D-2FF5-748A1B8EE47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451883" y="2885701"/>
            <a:ext cx="375045" cy="375045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E6156F6-DAD3-0241-47F8-D92F946E0BE3}"/>
              </a:ext>
            </a:extLst>
          </p:cNvPr>
          <p:cNvCxnSpPr>
            <a:cxnSpLocks/>
          </p:cNvCxnSpPr>
          <p:nvPr/>
        </p:nvCxnSpPr>
        <p:spPr>
          <a:xfrm flipV="1">
            <a:off x="1564940" y="2750053"/>
            <a:ext cx="2251807" cy="11716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21A69D8-3279-64D4-9D8A-70907C712066}"/>
              </a:ext>
            </a:extLst>
          </p:cNvPr>
          <p:cNvSpPr txBox="1"/>
          <p:nvPr/>
        </p:nvSpPr>
        <p:spPr>
          <a:xfrm>
            <a:off x="1695704" y="2445225"/>
            <a:ext cx="1216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Accelerators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59F4B23-E71E-D5FF-857F-7FFC85DE8BA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818103" y="2147982"/>
            <a:ext cx="633780" cy="23798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229F2C1-863B-4245-9178-52D2B3DA8CB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748837" y="2150322"/>
            <a:ext cx="633780" cy="237981"/>
          </a:xfrm>
          <a:prstGeom prst="rect">
            <a:avLst/>
          </a:prstGeom>
        </p:spPr>
      </p:pic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47BAB4B-265C-A769-4449-3D28C3E8AE74}"/>
              </a:ext>
            </a:extLst>
          </p:cNvPr>
          <p:cNvSpPr/>
          <p:nvPr/>
        </p:nvSpPr>
        <p:spPr>
          <a:xfrm>
            <a:off x="1936090" y="1872888"/>
            <a:ext cx="403235" cy="219797"/>
          </a:xfrm>
          <a:prstGeom prst="roundRect">
            <a:avLst/>
          </a:prstGeom>
          <a:solidFill>
            <a:srgbClr val="FF620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 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8A2576B0-B1FF-A517-4F3B-E3B693628258}"/>
              </a:ext>
            </a:extLst>
          </p:cNvPr>
          <p:cNvSpPr/>
          <p:nvPr/>
        </p:nvSpPr>
        <p:spPr>
          <a:xfrm>
            <a:off x="2879886" y="1881837"/>
            <a:ext cx="403235" cy="219797"/>
          </a:xfrm>
          <a:prstGeom prst="roundRect">
            <a:avLst/>
          </a:prstGeom>
          <a:solidFill>
            <a:srgbClr val="00B05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92E07B9-E843-56E5-668B-9E96D3268BE9}"/>
              </a:ext>
            </a:extLst>
          </p:cNvPr>
          <p:cNvSpPr txBox="1"/>
          <p:nvPr/>
        </p:nvSpPr>
        <p:spPr>
          <a:xfrm>
            <a:off x="1621540" y="3220789"/>
            <a:ext cx="5766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FHGW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87367DC-7515-5696-C16E-9953EA4D4077}"/>
              </a:ext>
            </a:extLst>
          </p:cNvPr>
          <p:cNvSpPr txBox="1"/>
          <p:nvPr/>
        </p:nvSpPr>
        <p:spPr>
          <a:xfrm>
            <a:off x="2348431" y="3237917"/>
            <a:ext cx="5766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Sync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7655E4-2BB6-035D-BB28-F46BA3EB6286}"/>
              </a:ext>
            </a:extLst>
          </p:cNvPr>
          <p:cNvSpPr txBox="1"/>
          <p:nvPr/>
        </p:nvSpPr>
        <p:spPr>
          <a:xfrm>
            <a:off x="3100820" y="3237917"/>
            <a:ext cx="5766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CSR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803B268-1DE3-36A1-96CB-3F2A86C1A7AE}"/>
              </a:ext>
            </a:extLst>
          </p:cNvPr>
          <p:cNvSpPr txBox="1"/>
          <p:nvPr/>
        </p:nvSpPr>
        <p:spPr>
          <a:xfrm>
            <a:off x="868909" y="3474690"/>
            <a:ext cx="35380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Multi-Operator, multi-technology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6E64F9-066C-9205-2E38-E9E59FEA7273}"/>
              </a:ext>
            </a:extLst>
          </p:cNvPr>
          <p:cNvSpPr txBox="1"/>
          <p:nvPr/>
        </p:nvSpPr>
        <p:spPr>
          <a:xfrm>
            <a:off x="850000" y="3753157"/>
            <a:ext cx="3538071" cy="1192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Multi O-RAN vendor</a:t>
            </a:r>
          </a:p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Reduced power/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Opex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Reduced Complexity</a:t>
            </a:r>
          </a:p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Improved Supply chain diversity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D624B25-94CA-8792-C3C2-6597A9B9C419}"/>
              </a:ext>
            </a:extLst>
          </p:cNvPr>
          <p:cNvSpPr/>
          <p:nvPr/>
        </p:nvSpPr>
        <p:spPr>
          <a:xfrm>
            <a:off x="1627772" y="1613925"/>
            <a:ext cx="486742" cy="201836"/>
          </a:xfrm>
          <a:prstGeom prst="round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RIC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835A8E0-1F28-9445-BEE3-E30B3388579D}"/>
              </a:ext>
            </a:extLst>
          </p:cNvPr>
          <p:cNvSpPr/>
          <p:nvPr/>
        </p:nvSpPr>
        <p:spPr>
          <a:xfrm>
            <a:off x="2179026" y="1613925"/>
            <a:ext cx="782371" cy="194051"/>
          </a:xfrm>
          <a:prstGeom prst="round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CU/5GC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363F6DB-4F50-1130-A85C-6D038DF7642F}"/>
              </a:ext>
            </a:extLst>
          </p:cNvPr>
          <p:cNvSpPr/>
          <p:nvPr/>
        </p:nvSpPr>
        <p:spPr>
          <a:xfrm>
            <a:off x="3025909" y="1613925"/>
            <a:ext cx="782371" cy="194051"/>
          </a:xfrm>
          <a:prstGeom prst="roundRect">
            <a:avLst/>
          </a:prstGeom>
          <a:solidFill>
            <a:srgbClr val="00B0F0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SecGW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06A4CB3-D31D-7F66-C44B-63DCA34DA9A1}"/>
              </a:ext>
            </a:extLst>
          </p:cNvPr>
          <p:cNvCxnSpPr>
            <a:cxnSpLocks/>
          </p:cNvCxnSpPr>
          <p:nvPr/>
        </p:nvCxnSpPr>
        <p:spPr>
          <a:xfrm flipV="1">
            <a:off x="1600612" y="2411417"/>
            <a:ext cx="2251807" cy="11716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3AD8D02-EFFB-E3E6-0CF6-A4F4F2A854F3}"/>
              </a:ext>
            </a:extLst>
          </p:cNvPr>
          <p:cNvCxnSpPr>
            <a:cxnSpLocks/>
          </p:cNvCxnSpPr>
          <p:nvPr/>
        </p:nvCxnSpPr>
        <p:spPr>
          <a:xfrm flipV="1">
            <a:off x="1618765" y="2106477"/>
            <a:ext cx="2251807" cy="11716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Graphic 4">
            <a:extLst>
              <a:ext uri="{FF2B5EF4-FFF2-40B4-BE49-F238E27FC236}">
                <a16:creationId xmlns:a16="http://schemas.microsoft.com/office/drawing/2014/main" id="{4A22E180-EDA0-4E45-FC93-E2B8CDD05C0D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099229" y="1255448"/>
            <a:ext cx="1725946" cy="43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83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33DFAFD-1C30-40FB-B6BC-4E477136590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0" name="Title 4">
            <a:extLst>
              <a:ext uri="{FF2B5EF4-FFF2-40B4-BE49-F238E27FC236}">
                <a16:creationId xmlns:a16="http://schemas.microsoft.com/office/drawing/2014/main" id="{B1EBDFF6-9266-431A-95B8-DC94A3B03F54}"/>
              </a:ext>
            </a:extLst>
          </p:cNvPr>
          <p:cNvSpPr txBox="1">
            <a:spLocks/>
          </p:cNvSpPr>
          <p:nvPr/>
        </p:nvSpPr>
        <p:spPr>
          <a:xfrm>
            <a:off x="230039" y="456223"/>
            <a:ext cx="8031565" cy="515034"/>
          </a:xfrm>
          <a:prstGeom prst="rect">
            <a:avLst/>
          </a:prstGeom>
        </p:spPr>
        <p:txBody>
          <a:bodyPr vert="horz" lIns="91440" tIns="0" rIns="0" bIns="0" rtlCol="0" anchor="b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 baseline="0">
                <a:solidFill>
                  <a:schemeClr val="bg1"/>
                </a:solidFill>
                <a:latin typeface="Segoe UI Semibold" panose="020B0702040204020203" pitchFamily="34" charset="0"/>
                <a:ea typeface="Source Sans Pro Semibold" panose="020B0603030403020204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sz="4000" dirty="0"/>
              <a:t>Transport Re-imagined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CFA5C4-1FA0-491E-A2F1-9E4179A702AD}"/>
              </a:ext>
            </a:extLst>
          </p:cNvPr>
          <p:cNvSpPr txBox="1"/>
          <p:nvPr/>
        </p:nvSpPr>
        <p:spPr>
          <a:xfrm>
            <a:off x="0" y="1450609"/>
            <a:ext cx="6235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Simplification – reduction in number of components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18FCA4-7D08-494E-9AD2-8089B9835FC3}"/>
              </a:ext>
            </a:extLst>
          </p:cNvPr>
          <p:cNvSpPr txBox="1"/>
          <p:nvPr/>
        </p:nvSpPr>
        <p:spPr>
          <a:xfrm>
            <a:off x="0" y="1871973"/>
            <a:ext cx="6235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Expand supply chain options – improve silicon choice for O-RAN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770BBA-BB41-4307-BAB1-50D70A1D7D53}"/>
              </a:ext>
            </a:extLst>
          </p:cNvPr>
          <p:cNvSpPr txBox="1"/>
          <p:nvPr/>
        </p:nvSpPr>
        <p:spPr>
          <a:xfrm>
            <a:off x="0" y="2781560"/>
            <a:ext cx="5149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Reduce Power and form factor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0879CE-758D-4B75-8C52-FD5A538E1856}"/>
              </a:ext>
            </a:extLst>
          </p:cNvPr>
          <p:cNvSpPr txBox="1"/>
          <p:nvPr/>
        </p:nvSpPr>
        <p:spPr>
          <a:xfrm>
            <a:off x="0" y="2333656"/>
            <a:ext cx="5778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Intrinsic resilience RU/DU relationship / High Availability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3477D1-A901-4D12-89A1-D6275B0EFC88}"/>
              </a:ext>
            </a:extLst>
          </p:cNvPr>
          <p:cNvSpPr txBox="1"/>
          <p:nvPr/>
        </p:nvSpPr>
        <p:spPr>
          <a:xfrm>
            <a:off x="0" y="3193948"/>
            <a:ext cx="5778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Overall cost reduction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9E73DC-FABA-4167-AFBC-6F8CFF70A799}"/>
              </a:ext>
            </a:extLst>
          </p:cNvPr>
          <p:cNvSpPr txBox="1"/>
          <p:nvPr/>
        </p:nvSpPr>
        <p:spPr>
          <a:xfrm>
            <a:off x="-1" y="3645941"/>
            <a:ext cx="5778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HW Acceleration for 5G and beyond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D7E786-E0F2-4E26-97F6-D429119D92B9}"/>
              </a:ext>
            </a:extLst>
          </p:cNvPr>
          <p:cNvSpPr txBox="1"/>
          <p:nvPr/>
        </p:nvSpPr>
        <p:spPr>
          <a:xfrm>
            <a:off x="-1" y="4097934"/>
            <a:ext cx="66971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One-stop for DU Infrastructure HW/Transport yet open to all  O-RAN vendors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BCD669-839D-05FF-260B-4C7AFCE2CD41}"/>
              </a:ext>
            </a:extLst>
          </p:cNvPr>
          <p:cNvSpPr txBox="1"/>
          <p:nvPr/>
        </p:nvSpPr>
        <p:spPr>
          <a:xfrm>
            <a:off x="-1" y="4466828"/>
            <a:ext cx="75337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O-RAN Transport switch becomes an actively managed component</a:t>
            </a:r>
          </a:p>
        </p:txBody>
      </p:sp>
      <p:pic>
        <p:nvPicPr>
          <p:cNvPr id="7" name="Graphic 4">
            <a:extLst>
              <a:ext uri="{FF2B5EF4-FFF2-40B4-BE49-F238E27FC236}">
                <a16:creationId xmlns:a16="http://schemas.microsoft.com/office/drawing/2014/main" id="{226BC145-EA36-9B2D-D739-51A794748D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03561" y="4674407"/>
            <a:ext cx="1725946" cy="43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4323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BBC27F-565C-2049-B32C-95C512846C5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558212" y="4710113"/>
            <a:ext cx="585788" cy="21074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19DD97-3792-964D-99E4-4AC2091DBBA2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E7B4BDC-CFDB-AE1B-A6A6-CEA81E1D6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470" y="2064871"/>
            <a:ext cx="4495798" cy="1013758"/>
          </a:xfrm>
        </p:spPr>
        <p:txBody>
          <a:bodyPr>
            <a:normAutofit fontScale="90000"/>
          </a:bodyPr>
          <a:lstStyle/>
          <a:p>
            <a:r>
              <a:rPr lang="en-IE" sz="3600" spc="150" dirty="0"/>
              <a:t>Welcome to the converged edge</a:t>
            </a:r>
            <a:br>
              <a:rPr lang="en-IE" sz="3600" spc="150" dirty="0"/>
            </a:b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41D895-48F1-B3C7-5FAF-13CA138CC819}"/>
              </a:ext>
            </a:extLst>
          </p:cNvPr>
          <p:cNvSpPr txBox="1"/>
          <p:nvPr/>
        </p:nvSpPr>
        <p:spPr>
          <a:xfrm flipH="1">
            <a:off x="228600" y="4080934"/>
            <a:ext cx="3556000" cy="629180"/>
          </a:xfrm>
          <a:prstGeom prst="rect">
            <a:avLst/>
          </a:prstGeom>
          <a:noFill/>
        </p:spPr>
        <p:txBody>
          <a:bodyPr wrap="none" lIns="90000" tIns="46800" rIns="90000" bIns="46800" rtlCol="0">
            <a:normAutofit/>
          </a:bodyPr>
          <a:lstStyle/>
          <a:p>
            <a:pPr algn="l"/>
            <a:r>
              <a:rPr lang="en-GB" sz="1300" dirty="0">
                <a:solidFill>
                  <a:schemeClr val="tx1"/>
                </a:solidFill>
              </a:rPr>
              <a:t>Thank you.</a:t>
            </a:r>
          </a:p>
          <a:p>
            <a:pPr algn="l"/>
            <a:r>
              <a:rPr lang="en-GB" sz="1300" dirty="0">
                <a:solidFill>
                  <a:schemeClr val="tx1"/>
                </a:solidFill>
              </a:rPr>
              <a:t>Anthony Magee</a:t>
            </a:r>
          </a:p>
        </p:txBody>
      </p:sp>
      <p:pic>
        <p:nvPicPr>
          <p:cNvPr id="2" name="Graphic 4">
            <a:extLst>
              <a:ext uri="{FF2B5EF4-FFF2-40B4-BE49-F238E27FC236}">
                <a16:creationId xmlns:a16="http://schemas.microsoft.com/office/drawing/2014/main" id="{DFE9291C-748C-7778-E9F5-776BD8985D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8600" y="4597636"/>
            <a:ext cx="1725946" cy="43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308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F76F1CA5-28CD-4741-9D49-B8F8AD257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gradFill>
                  <a:gsLst>
                    <a:gs pos="64000">
                      <a:srgbClr val="449CF7"/>
                    </a:gs>
                    <a:gs pos="0">
                      <a:schemeClr val="accent5"/>
                    </a:gs>
                    <a:gs pos="100000">
                      <a:schemeClr val="accent2">
                        <a:lumMod val="45000"/>
                        <a:lumOff val="55000"/>
                      </a:schemeClr>
                    </a:gs>
                  </a:gsLst>
                  <a:lin ang="0" scaled="0"/>
                </a:gradFill>
              </a:rPr>
              <a:t>Transport network - X-haul solutions</a:t>
            </a:r>
          </a:p>
        </p:txBody>
      </p:sp>
      <p:sp>
        <p:nvSpPr>
          <p:cNvPr id="44" name="Slide Number Placeholder 2">
            <a:extLst>
              <a:ext uri="{FF2B5EF4-FFF2-40B4-BE49-F238E27FC236}">
                <a16:creationId xmlns:a16="http://schemas.microsoft.com/office/drawing/2014/main" id="{E3DEF686-D138-7F90-2CF0-97A2A372CF5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381929" y="4784725"/>
            <a:ext cx="265771" cy="11747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defTabSz="685800" rtl="0" eaLnBrk="1" fontAlgn="base" hangingPunct="1">
              <a:spcBef>
                <a:spcPct val="0"/>
              </a:spcBef>
              <a:spcAft>
                <a:spcPct val="0"/>
              </a:spcAft>
              <a:defRPr sz="5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1143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685800" indent="2286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028700" indent="3429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1371600" indent="457200"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9pPr>
          </a:lstStyle>
          <a:p>
            <a:fld id="{45400F8E-E137-431E-9625-485D1BEF24C8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E1A4EB9-C809-F645-BB3B-436E03E166F3}"/>
              </a:ext>
            </a:extLst>
          </p:cNvPr>
          <p:cNvSpPr txBox="1"/>
          <p:nvPr/>
        </p:nvSpPr>
        <p:spPr>
          <a:xfrm>
            <a:off x="774159" y="562499"/>
            <a:ext cx="4058271" cy="1383973"/>
          </a:xfrm>
          <a:prstGeom prst="rect">
            <a:avLst/>
          </a:prstGeom>
        </p:spPr>
        <p:txBody>
          <a:bodyPr vert="horz" wrap="square" lIns="0" tIns="45720" rIns="91440" bIns="45720" rtlCol="0">
            <a:noAutofit/>
          </a:bodyPr>
          <a:lstStyle/>
          <a:p>
            <a:pPr algn="ctr" defTabSz="685749">
              <a:defRPr/>
            </a:pPr>
            <a:endParaRPr lang="en-US" sz="3600" dirty="0">
              <a:solidFill>
                <a:srgbClr val="00687F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A40C6F3-1E9D-031F-B740-411F41BABD66}"/>
              </a:ext>
            </a:extLst>
          </p:cNvPr>
          <p:cNvGrpSpPr/>
          <p:nvPr/>
        </p:nvGrpSpPr>
        <p:grpSpPr>
          <a:xfrm>
            <a:off x="777641" y="1048477"/>
            <a:ext cx="8160525" cy="3907251"/>
            <a:chOff x="777641" y="1048477"/>
            <a:chExt cx="8160525" cy="390725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9D0009C-570D-19C9-DD10-7BD3BB0D2F0C}"/>
                </a:ext>
              </a:extLst>
            </p:cNvPr>
            <p:cNvSpPr txBox="1"/>
            <p:nvPr/>
          </p:nvSpPr>
          <p:spPr>
            <a:xfrm>
              <a:off x="784031" y="2506165"/>
              <a:ext cx="14785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Macrocell tower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2B64B3A-D03C-5D5A-C2D4-BC92B32758A5}"/>
                </a:ext>
              </a:extLst>
            </p:cNvPr>
            <p:cNvSpPr txBox="1"/>
            <p:nvPr/>
          </p:nvSpPr>
          <p:spPr>
            <a:xfrm>
              <a:off x="6333174" y="2033128"/>
              <a:ext cx="14524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Aggregation 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791532E-2077-792F-CD27-A01DA5E4C2C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09698" y="2416912"/>
              <a:ext cx="1998559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F55A6AC-C7D4-7FA6-3987-F4B5719FD927}"/>
                </a:ext>
              </a:extLst>
            </p:cNvPr>
            <p:cNvGrpSpPr/>
            <p:nvPr/>
          </p:nvGrpSpPr>
          <p:grpSpPr>
            <a:xfrm>
              <a:off x="1911139" y="1048477"/>
              <a:ext cx="594867" cy="473658"/>
              <a:chOff x="1943725" y="1964018"/>
              <a:chExt cx="594867" cy="473658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8AF90C98-D301-9F39-1B61-363258EC7B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43725" y="2239359"/>
                <a:ext cx="594866" cy="198317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1487BDAB-A1B0-71EA-26F5-E066C264A9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43725" y="2099679"/>
                <a:ext cx="594867" cy="202336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E2F18917-1093-4F23-7A56-0D73BA3627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43726" y="1964018"/>
                <a:ext cx="594866" cy="202336"/>
              </a:xfrm>
              <a:prstGeom prst="rect">
                <a:avLst/>
              </a:prstGeom>
            </p:spPr>
          </p:pic>
        </p:grpSp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B3D46116-91B2-EFDA-7898-BF699517D20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480938" y="2096883"/>
              <a:ext cx="636562" cy="636562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2C4622E-87A9-087D-EF65-4754297F79CE}"/>
                </a:ext>
              </a:extLst>
            </p:cNvPr>
            <p:cNvSpPr txBox="1"/>
            <p:nvPr/>
          </p:nvSpPr>
          <p:spPr>
            <a:xfrm>
              <a:off x="4079033" y="2755035"/>
              <a:ext cx="14524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Baseband Unit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54F873D-6360-CD32-63C9-F7ABBFF9F6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01034" y="1970266"/>
              <a:ext cx="6199" cy="587676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D154347-865E-6958-FD1F-931083F2DFBF}"/>
                </a:ext>
              </a:extLst>
            </p:cNvPr>
            <p:cNvCxnSpPr>
              <a:cxnSpLocks/>
            </p:cNvCxnSpPr>
            <p:nvPr/>
          </p:nvCxnSpPr>
          <p:spPr>
            <a:xfrm>
              <a:off x="1549573" y="2405337"/>
              <a:ext cx="2948522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8ECE869-CA33-F777-3BCB-9F7311751B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85485" y="2481181"/>
              <a:ext cx="331956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65043B6-31C6-C0AA-6629-F3607347FBA8}"/>
                </a:ext>
              </a:extLst>
            </p:cNvPr>
            <p:cNvCxnSpPr>
              <a:cxnSpLocks/>
            </p:cNvCxnSpPr>
            <p:nvPr/>
          </p:nvCxnSpPr>
          <p:spPr>
            <a:xfrm>
              <a:off x="1886720" y="2327422"/>
              <a:ext cx="2628000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B36FFC4-E27D-9DD9-ABC9-90C696D1AAD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03014" y="2137461"/>
              <a:ext cx="249790" cy="22379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FD40526-DBE1-7E31-BF6A-ADD793A6FC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57501" y="2147250"/>
              <a:ext cx="0" cy="618997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FF4449D-EF09-7A87-D915-C37B395556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77440" y="2254654"/>
              <a:ext cx="8045" cy="250563"/>
            </a:xfrm>
            <a:prstGeom prst="line">
              <a:avLst/>
            </a:prstGeom>
            <a:ln w="19050">
              <a:solidFill>
                <a:schemeClr val="accent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F502FB0-1A46-E150-EC74-3E7D93622454}"/>
                </a:ext>
              </a:extLst>
            </p:cNvPr>
            <p:cNvCxnSpPr>
              <a:cxnSpLocks/>
              <a:endCxn id="29" idx="2"/>
            </p:cNvCxnSpPr>
            <p:nvPr/>
          </p:nvCxnSpPr>
          <p:spPr>
            <a:xfrm flipV="1">
              <a:off x="1549573" y="2259622"/>
              <a:ext cx="0" cy="157290"/>
            </a:xfrm>
            <a:prstGeom prst="line">
              <a:avLst/>
            </a:prstGeom>
            <a:ln w="19050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D999C77-E28A-8D1D-6629-C2CC046DE24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86720" y="2254654"/>
              <a:ext cx="7508" cy="79010"/>
            </a:xfrm>
            <a:prstGeom prst="line">
              <a:avLst/>
            </a:prstGeom>
            <a:ln w="19050">
              <a:solidFill>
                <a:schemeClr val="accent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3195996E-B154-397C-36A5-251AD335108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436902" y="1496786"/>
              <a:ext cx="736751" cy="533510"/>
            </a:xfrm>
            <a:prstGeom prst="rect">
              <a:avLst/>
            </a:prstGeom>
          </p:spPr>
        </p:pic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EEAC4812-B22E-EEA3-E8C8-75AAB5845B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567224" y="1197744"/>
              <a:ext cx="936976" cy="858895"/>
            </a:xfrm>
            <a:prstGeom prst="rect">
              <a:avLst/>
            </a:prstGeom>
          </p:spPr>
        </p:pic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E1633054-461D-85DD-604C-5E89B224D0E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1163600" y="1126341"/>
              <a:ext cx="771945" cy="1133281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BF87441-A44B-DDC2-64AD-290DA056FEDD}"/>
                </a:ext>
              </a:extLst>
            </p:cNvPr>
            <p:cNvSpPr txBox="1"/>
            <p:nvPr/>
          </p:nvSpPr>
          <p:spPr>
            <a:xfrm>
              <a:off x="1883385" y="2693302"/>
              <a:ext cx="18247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Fronthaul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27E1726-FB66-00DD-5010-8FBE8E7547A5}"/>
                </a:ext>
              </a:extLst>
            </p:cNvPr>
            <p:cNvSpPr txBox="1"/>
            <p:nvPr/>
          </p:nvSpPr>
          <p:spPr>
            <a:xfrm>
              <a:off x="5910278" y="2726588"/>
              <a:ext cx="18247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Backhaul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EE5C42F-5C73-927D-FF18-9E2F3248BF4C}"/>
                </a:ext>
              </a:extLst>
            </p:cNvPr>
            <p:cNvSpPr txBox="1"/>
            <p:nvPr/>
          </p:nvSpPr>
          <p:spPr>
            <a:xfrm>
              <a:off x="1680574" y="1483385"/>
              <a:ext cx="1735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Sectors/carriers</a:t>
              </a:r>
            </a:p>
          </p:txBody>
        </p:sp>
        <p:pic>
          <p:nvPicPr>
            <p:cNvPr id="34" name="Graphic 33">
              <a:extLst>
                <a:ext uri="{FF2B5EF4-FFF2-40B4-BE49-F238E27FC236}">
                  <a16:creationId xmlns:a16="http://schemas.microsoft.com/office/drawing/2014/main" id="{B9147336-352A-A304-107C-C367182B9E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2364466" y="3169256"/>
              <a:ext cx="495300" cy="495300"/>
            </a:xfrm>
            <a:prstGeom prst="rect">
              <a:avLst/>
            </a:prstGeom>
          </p:spPr>
        </p:pic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832ACE35-A7A4-A9B4-B35C-97BAFC2CF942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3036105" y="3176406"/>
              <a:ext cx="495300" cy="495300"/>
            </a:xfrm>
            <a:prstGeom prst="rect">
              <a:avLst/>
            </a:prstGeom>
          </p:spPr>
        </p:pic>
        <p:pic>
          <p:nvPicPr>
            <p:cNvPr id="38" name="Graphic 37">
              <a:extLst>
                <a:ext uri="{FF2B5EF4-FFF2-40B4-BE49-F238E27FC236}">
                  <a16:creationId xmlns:a16="http://schemas.microsoft.com/office/drawing/2014/main" id="{7B4B4E2F-A4E7-B231-0E9A-06E44BC8C5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1999188" y="3169256"/>
              <a:ext cx="495300" cy="495300"/>
            </a:xfrm>
            <a:prstGeom prst="rect">
              <a:avLst/>
            </a:prstGeom>
          </p:spPr>
        </p:pic>
        <p:pic>
          <p:nvPicPr>
            <p:cNvPr id="39" name="Graphic 38">
              <a:extLst>
                <a:ext uri="{FF2B5EF4-FFF2-40B4-BE49-F238E27FC236}">
                  <a16:creationId xmlns:a16="http://schemas.microsoft.com/office/drawing/2014/main" id="{51C49DA0-5962-B64C-1F2A-227E58E4F8CB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 rot="10800000">
              <a:off x="3401383" y="3185958"/>
              <a:ext cx="495300" cy="495300"/>
            </a:xfrm>
            <a:prstGeom prst="rect">
              <a:avLst/>
            </a:prstGeom>
          </p:spPr>
        </p:pic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C47B11A7-C66D-275C-E1FF-D08F6A3D20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777641" y="3277302"/>
              <a:ext cx="1056423" cy="135622"/>
            </a:xfrm>
            <a:prstGeom prst="rect">
              <a:avLst/>
            </a:prstGeom>
          </p:spPr>
        </p:pic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E89E9BC4-6299-35C9-4440-DB4245E818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777641" y="3489174"/>
              <a:ext cx="1056423" cy="135622"/>
            </a:xfrm>
            <a:prstGeom prst="rect">
              <a:avLst/>
            </a:prstGeom>
          </p:spPr>
        </p:pic>
        <p:pic>
          <p:nvPicPr>
            <p:cNvPr id="43" name="Graphic 42">
              <a:extLst>
                <a:ext uri="{FF2B5EF4-FFF2-40B4-BE49-F238E27FC236}">
                  <a16:creationId xmlns:a16="http://schemas.microsoft.com/office/drawing/2014/main" id="{0E9D988E-997E-CA1D-A507-E33A04DD84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777641" y="3065430"/>
              <a:ext cx="1056423" cy="135622"/>
            </a:xfrm>
            <a:prstGeom prst="rect">
              <a:avLst/>
            </a:prstGeom>
          </p:spPr>
        </p:pic>
        <p:pic>
          <p:nvPicPr>
            <p:cNvPr id="46" name="Graphic 45">
              <a:extLst>
                <a:ext uri="{FF2B5EF4-FFF2-40B4-BE49-F238E27FC236}">
                  <a16:creationId xmlns:a16="http://schemas.microsoft.com/office/drawing/2014/main" id="{8B92E358-2129-EEAA-FB56-E6E4DF5A31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5496493" y="3169045"/>
              <a:ext cx="495300" cy="495300"/>
            </a:xfrm>
            <a:prstGeom prst="rect">
              <a:avLst/>
            </a:prstGeom>
          </p:spPr>
        </p:pic>
        <p:pic>
          <p:nvPicPr>
            <p:cNvPr id="47" name="Graphic 46">
              <a:extLst>
                <a:ext uri="{FF2B5EF4-FFF2-40B4-BE49-F238E27FC236}">
                  <a16:creationId xmlns:a16="http://schemas.microsoft.com/office/drawing/2014/main" id="{BAC92B22-9CF3-25AC-92C7-3172D44A5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tretch>
              <a:fillRect/>
            </a:stretch>
          </p:blipFill>
          <p:spPr>
            <a:xfrm>
              <a:off x="6258778" y="3159728"/>
              <a:ext cx="495300" cy="495300"/>
            </a:xfrm>
            <a:prstGeom prst="rect">
              <a:avLst/>
            </a:prstGeom>
          </p:spPr>
        </p:pic>
        <p:pic>
          <p:nvPicPr>
            <p:cNvPr id="49" name="Graphic 48">
              <a:extLst>
                <a:ext uri="{FF2B5EF4-FFF2-40B4-BE49-F238E27FC236}">
                  <a16:creationId xmlns:a16="http://schemas.microsoft.com/office/drawing/2014/main" id="{D6173F04-915D-91C4-B842-BE624F82E8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tretch>
              <a:fillRect/>
            </a:stretch>
          </p:blipFill>
          <p:spPr>
            <a:xfrm>
              <a:off x="2698490" y="3264310"/>
              <a:ext cx="499032" cy="295275"/>
            </a:xfrm>
            <a:prstGeom prst="rect">
              <a:avLst/>
            </a:prstGeom>
          </p:spPr>
        </p:pic>
        <p:pic>
          <p:nvPicPr>
            <p:cNvPr id="50" name="Graphic 49">
              <a:extLst>
                <a:ext uri="{FF2B5EF4-FFF2-40B4-BE49-F238E27FC236}">
                  <a16:creationId xmlns:a16="http://schemas.microsoft.com/office/drawing/2014/main" id="{CE0283D9-7D04-D174-F473-9A7855DC8B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tretch>
              <a:fillRect/>
            </a:stretch>
          </p:blipFill>
          <p:spPr>
            <a:xfrm>
              <a:off x="6969795" y="3160635"/>
              <a:ext cx="495300" cy="495300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A33210F6-C7E7-DE45-448A-937FEC6DE567}"/>
                </a:ext>
              </a:extLst>
            </p:cNvPr>
            <p:cNvSpPr txBox="1"/>
            <p:nvPr/>
          </p:nvSpPr>
          <p:spPr>
            <a:xfrm>
              <a:off x="874121" y="3886204"/>
              <a:ext cx="3843315" cy="10695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15888" indent="-115888" algn="l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Passive optical, plugs, transponders, filters</a:t>
              </a:r>
            </a:p>
            <a:p>
              <a:pPr marL="115888" indent="-115888" algn="l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Automatic tuning of wavelength</a:t>
              </a:r>
            </a:p>
            <a:p>
              <a:pPr marL="115888" indent="-115888" algn="l">
                <a:buFont typeface="Arial" panose="020B0604020202020204" pitchFamily="34" charset="0"/>
                <a:buChar char="•"/>
              </a:pPr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Fibre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monitoring / ALM</a:t>
              </a:r>
            </a:p>
            <a:p>
              <a:pPr marL="115888" indent="-115888" algn="l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Fronthaul Gateways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47BAAE1-5593-CE99-EAD5-4C096DAF42D1}"/>
                </a:ext>
              </a:extLst>
            </p:cNvPr>
            <p:cNvSpPr txBox="1"/>
            <p:nvPr/>
          </p:nvSpPr>
          <p:spPr>
            <a:xfrm>
              <a:off x="5023587" y="3886204"/>
              <a:ext cx="3914579" cy="10695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15888" indent="-115888" algn="l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Ethernet switches with </a:t>
              </a:r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SyncE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and PTP</a:t>
              </a:r>
            </a:p>
            <a:p>
              <a:pPr marL="115888" indent="-115888" algn="l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Cell site routers, aggregation</a:t>
              </a:r>
            </a:p>
            <a:p>
              <a:pPr marL="115888" indent="-115888" algn="l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OAM / Performance measurement / SLA</a:t>
              </a:r>
            </a:p>
            <a:p>
              <a:pPr marL="115888" indent="-115888" algn="l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XGS PON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2E2FC5B-E8BB-D9FF-CB6E-C69B6D4C47B6}"/>
                </a:ext>
              </a:extLst>
            </p:cNvPr>
            <p:cNvCxnSpPr>
              <a:cxnSpLocks/>
              <a:stCxn id="17" idx="0"/>
            </p:cNvCxnSpPr>
            <p:nvPr/>
          </p:nvCxnSpPr>
          <p:spPr>
            <a:xfrm flipV="1">
              <a:off x="4805278" y="1323818"/>
              <a:ext cx="0" cy="1431217"/>
            </a:xfrm>
            <a:prstGeom prst="line">
              <a:avLst/>
            </a:prstGeom>
            <a:ln w="19050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Graphic 2">
            <a:extLst>
              <a:ext uri="{FF2B5EF4-FFF2-40B4-BE49-F238E27FC236}">
                <a16:creationId xmlns:a16="http://schemas.microsoft.com/office/drawing/2014/main" id="{E6723664-4870-446A-CA65-2E775C1CB57B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3909456" y="3184648"/>
            <a:ext cx="495300" cy="4953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53663982-316B-6FAA-1823-F4548995FD85}"/>
              </a:ext>
            </a:extLst>
          </p:cNvPr>
          <p:cNvPicPr>
            <a:picLocks noChangeAspect="1"/>
          </p:cNvPicPr>
          <p:nvPr/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2729187" y="3473881"/>
            <a:ext cx="335166" cy="33516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0F6273-DE48-C3F3-FFAF-76B0B7546C66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7504200" y="3159728"/>
            <a:ext cx="1370391" cy="46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880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5E070-D0C9-B4FC-7034-4B6F1688E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 what does this look like in practice today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FB4DA0-6380-0C4D-B2F1-4892482420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400F8E-E137-431E-9625-485D1BEF24C8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72C256-C7EB-CF84-B582-CDCA52B2DC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/>
              <a:t>Deployment models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65CCF5-AB53-E0C4-B850-A1FD0206A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" y="2009383"/>
            <a:ext cx="3606290" cy="27034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A2A43F-1E3B-9AD0-9F9F-5ACB3BB971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7390" y="1047533"/>
            <a:ext cx="1636610" cy="21801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C8A68DC-F622-0287-A826-06FC25846F77}"/>
              </a:ext>
            </a:extLst>
          </p:cNvPr>
          <p:cNvSpPr txBox="1"/>
          <p:nvPr/>
        </p:nvSpPr>
        <p:spPr>
          <a:xfrm>
            <a:off x="4064000" y="1537811"/>
            <a:ext cx="506727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Current deployment models for RAN densification are somewhat inefficient. </a:t>
            </a:r>
          </a:p>
          <a:p>
            <a:pPr algn="l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994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5E070-D0C9-B4FC-7034-4B6F1688E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 what does this look like in practice today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FB4DA0-6380-0C4D-B2F1-4892482420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400F8E-E137-431E-9625-485D1BEF24C8}" type="slidenum">
              <a:rPr lang="en-US" altLang="en-US" smtClean="0"/>
              <a:pPr/>
              <a:t>5</a:t>
            </a:fld>
            <a:endParaRPr lang="en-US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72C256-C7EB-CF84-B582-CDCA52B2DC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/>
              <a:t>Deployment models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65CCF5-AB53-E0C4-B850-A1FD0206A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" y="2009383"/>
            <a:ext cx="3606290" cy="27034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A2A43F-1E3B-9AD0-9F9F-5ACB3BB971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7390" y="1047533"/>
            <a:ext cx="1636610" cy="21801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C8A68DC-F622-0287-A826-06FC25846F77}"/>
              </a:ext>
            </a:extLst>
          </p:cNvPr>
          <p:cNvSpPr txBox="1"/>
          <p:nvPr/>
        </p:nvSpPr>
        <p:spPr>
          <a:xfrm>
            <a:off x="4064000" y="1537811"/>
            <a:ext cx="5067276" cy="1823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Current deployment models for RAN densification are somewhat inefficient. </a:t>
            </a:r>
          </a:p>
          <a:p>
            <a:pPr algn="l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Small cells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with centralised RAN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Neutral Host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Simpler radio sites,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fibre based transport</a:t>
            </a:r>
          </a:p>
          <a:p>
            <a:pPr algn="r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A5B8DBD4-BE02-BFBD-FF2D-14A66FC159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34085" y="3732161"/>
            <a:ext cx="495300" cy="4953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69CFF852-F901-E448-80D0-04E391D1B1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800000">
            <a:off x="6915020" y="3732161"/>
            <a:ext cx="495300" cy="4953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F2B1173-B653-C254-3D5E-769018C29FBF}"/>
              </a:ext>
            </a:extLst>
          </p:cNvPr>
          <p:cNvGrpSpPr/>
          <p:nvPr/>
        </p:nvGrpSpPr>
        <p:grpSpPr>
          <a:xfrm>
            <a:off x="7257455" y="3637081"/>
            <a:ext cx="550766" cy="678505"/>
            <a:chOff x="3402127" y="3628802"/>
            <a:chExt cx="550766" cy="678505"/>
          </a:xfrm>
        </p:grpSpPr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081F3734-271D-F9FD-28DA-CCE4F5DD082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460243" y="3628802"/>
              <a:ext cx="434535" cy="434535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CC3E0E4-C0A2-04B8-D860-93519CBBC366}"/>
                </a:ext>
              </a:extLst>
            </p:cNvPr>
            <p:cNvSpPr txBox="1"/>
            <p:nvPr/>
          </p:nvSpPr>
          <p:spPr>
            <a:xfrm>
              <a:off x="3402127" y="4030308"/>
              <a:ext cx="55076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200" b="1">
                  <a:latin typeface="Arial" panose="020B0604020202020204" pitchFamily="34" charset="0"/>
                  <a:cs typeface="Arial" panose="020B0604020202020204" pitchFamily="34" charset="0"/>
                </a:rPr>
                <a:t>BBU</a:t>
              </a:r>
            </a:p>
          </p:txBody>
        </p:sp>
      </p:grp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DE9F5D9-B457-2D27-9490-D467D8BF7E2F}"/>
              </a:ext>
            </a:extLst>
          </p:cNvPr>
          <p:cNvSpPr/>
          <p:nvPr/>
        </p:nvSpPr>
        <p:spPr>
          <a:xfrm>
            <a:off x="5937154" y="3878249"/>
            <a:ext cx="742858" cy="136442"/>
          </a:xfrm>
          <a:custGeom>
            <a:avLst/>
            <a:gdLst>
              <a:gd name="connsiteX0" fmla="*/ 1126581 w 1126581"/>
              <a:gd name="connsiteY0" fmla="*/ 55650 h 272884"/>
              <a:gd name="connsiteX1" fmla="*/ 767894 w 1126581"/>
              <a:gd name="connsiteY1" fmla="*/ 10183 h 272884"/>
              <a:gd name="connsiteX2" fmla="*/ 373843 w 1126581"/>
              <a:gd name="connsiteY2" fmla="*/ 227416 h 272884"/>
              <a:gd name="connsiteX3" fmla="*/ 0 w 1126581"/>
              <a:gd name="connsiteY3" fmla="*/ 272884 h 272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6581" h="272884">
                <a:moveTo>
                  <a:pt x="1126581" y="55650"/>
                </a:moveTo>
                <a:cubicBezTo>
                  <a:pt x="1009965" y="18602"/>
                  <a:pt x="893350" y="-18445"/>
                  <a:pt x="767894" y="10183"/>
                </a:cubicBezTo>
                <a:cubicBezTo>
                  <a:pt x="642438" y="38811"/>
                  <a:pt x="501825" y="183633"/>
                  <a:pt x="373843" y="227416"/>
                </a:cubicBezTo>
                <a:cubicBezTo>
                  <a:pt x="245861" y="271200"/>
                  <a:pt x="122930" y="272042"/>
                  <a:pt x="0" y="272884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09E1236-5D8E-20CB-D8CF-54EC3BBC0BC4}"/>
              </a:ext>
            </a:extLst>
          </p:cNvPr>
          <p:cNvSpPr/>
          <p:nvPr/>
        </p:nvSpPr>
        <p:spPr>
          <a:xfrm>
            <a:off x="5932103" y="3510408"/>
            <a:ext cx="742858" cy="322334"/>
          </a:xfrm>
          <a:custGeom>
            <a:avLst/>
            <a:gdLst>
              <a:gd name="connsiteX0" fmla="*/ 616335 w 616335"/>
              <a:gd name="connsiteY0" fmla="*/ 322334 h 322334"/>
              <a:gd name="connsiteX1" fmla="*/ 328375 w 616335"/>
              <a:gd name="connsiteY1" fmla="*/ 39426 h 322334"/>
              <a:gd name="connsiteX2" fmla="*/ 0 w 616335"/>
              <a:gd name="connsiteY2" fmla="*/ 9114 h 322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6335" h="322334">
                <a:moveTo>
                  <a:pt x="616335" y="322334"/>
                </a:moveTo>
                <a:cubicBezTo>
                  <a:pt x="523716" y="206981"/>
                  <a:pt x="431097" y="91629"/>
                  <a:pt x="328375" y="39426"/>
                </a:cubicBezTo>
                <a:cubicBezTo>
                  <a:pt x="225652" y="-12777"/>
                  <a:pt x="112826" y="-1832"/>
                  <a:pt x="0" y="9114"/>
                </a:cubicBezTo>
              </a:path>
            </a:pathLst>
          </a:cu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B55036C3-724E-0808-CF96-2DC1A410843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flipH="1">
            <a:off x="6860746" y="3872700"/>
            <a:ext cx="215975" cy="191248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2C421A1F-D878-8683-D08F-781D8613A3F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235325" y="3670601"/>
            <a:ext cx="802877" cy="73597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19FFCE5-1217-9357-DA7C-78C10490067D}"/>
              </a:ext>
            </a:extLst>
          </p:cNvPr>
          <p:cNvSpPr txBox="1"/>
          <p:nvPr/>
        </p:nvSpPr>
        <p:spPr>
          <a:xfrm>
            <a:off x="8329043" y="4376814"/>
            <a:ext cx="5507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POP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94B9215-D3AF-7782-FF39-CEF73DF54BC3}"/>
              </a:ext>
            </a:extLst>
          </p:cNvPr>
          <p:cNvGrpSpPr/>
          <p:nvPr/>
        </p:nvGrpSpPr>
        <p:grpSpPr>
          <a:xfrm>
            <a:off x="7717332" y="3789481"/>
            <a:ext cx="550766" cy="678505"/>
            <a:chOff x="3402127" y="3628802"/>
            <a:chExt cx="550766" cy="678505"/>
          </a:xfrm>
        </p:grpSpPr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B720DC53-98DE-ECB6-38C2-05C82C5FC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3460243" y="3628802"/>
              <a:ext cx="434535" cy="434535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2CA079F-2411-A097-1B2E-2D4DA17B866E}"/>
                </a:ext>
              </a:extLst>
            </p:cNvPr>
            <p:cNvSpPr txBox="1"/>
            <p:nvPr/>
          </p:nvSpPr>
          <p:spPr>
            <a:xfrm>
              <a:off x="3402127" y="4030308"/>
              <a:ext cx="55076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200" b="1">
                  <a:latin typeface="Arial" panose="020B0604020202020204" pitchFamily="34" charset="0"/>
                  <a:cs typeface="Arial" panose="020B0604020202020204" pitchFamily="34" charset="0"/>
                </a:rPr>
                <a:t>BBU</a:t>
              </a:r>
            </a:p>
          </p:txBody>
        </p:sp>
      </p:grp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256FE74-E42A-EFAD-CAC6-490008CFBF52}"/>
              </a:ext>
            </a:extLst>
          </p:cNvPr>
          <p:cNvSpPr/>
          <p:nvPr/>
        </p:nvSpPr>
        <p:spPr>
          <a:xfrm>
            <a:off x="5932103" y="4072713"/>
            <a:ext cx="742635" cy="538433"/>
          </a:xfrm>
          <a:custGeom>
            <a:avLst/>
            <a:gdLst>
              <a:gd name="connsiteX0" fmla="*/ 742635 w 742635"/>
              <a:gd name="connsiteY0" fmla="*/ 0 h 538433"/>
              <a:gd name="connsiteX1" fmla="*/ 560765 w 742635"/>
              <a:gd name="connsiteY1" fmla="*/ 474881 h 538433"/>
              <a:gd name="connsiteX2" fmla="*/ 0 w 742635"/>
              <a:gd name="connsiteY2" fmla="*/ 520349 h 53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2635" h="538433">
                <a:moveTo>
                  <a:pt x="742635" y="0"/>
                </a:moveTo>
                <a:cubicBezTo>
                  <a:pt x="713586" y="194078"/>
                  <a:pt x="684537" y="388156"/>
                  <a:pt x="560765" y="474881"/>
                </a:cubicBezTo>
                <a:cubicBezTo>
                  <a:pt x="436993" y="561606"/>
                  <a:pt x="218496" y="540977"/>
                  <a:pt x="0" y="520349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C03D47D-0A05-50D8-5751-E53EA1E2F5E4}"/>
              </a:ext>
            </a:extLst>
          </p:cNvPr>
          <p:cNvSpPr/>
          <p:nvPr/>
        </p:nvSpPr>
        <p:spPr>
          <a:xfrm>
            <a:off x="5932103" y="4123232"/>
            <a:ext cx="742635" cy="506240"/>
          </a:xfrm>
          <a:custGeom>
            <a:avLst/>
            <a:gdLst>
              <a:gd name="connsiteX0" fmla="*/ 742635 w 742635"/>
              <a:gd name="connsiteY0" fmla="*/ 0 h 506240"/>
              <a:gd name="connsiteX1" fmla="*/ 570869 w 742635"/>
              <a:gd name="connsiteY1" fmla="*/ 101039 h 506240"/>
              <a:gd name="connsiteX2" fmla="*/ 444570 w 742635"/>
              <a:gd name="connsiteY2" fmla="*/ 474882 h 506240"/>
              <a:gd name="connsiteX3" fmla="*/ 0 w 742635"/>
              <a:gd name="connsiteY3" fmla="*/ 459726 h 50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635" h="506240">
                <a:moveTo>
                  <a:pt x="742635" y="0"/>
                </a:moveTo>
                <a:cubicBezTo>
                  <a:pt x="681591" y="10946"/>
                  <a:pt x="620547" y="21892"/>
                  <a:pt x="570869" y="101039"/>
                </a:cubicBezTo>
                <a:cubicBezTo>
                  <a:pt x="521191" y="180186"/>
                  <a:pt x="539715" y="415101"/>
                  <a:pt x="444570" y="474882"/>
                </a:cubicBezTo>
                <a:cubicBezTo>
                  <a:pt x="349425" y="534663"/>
                  <a:pt x="174712" y="497194"/>
                  <a:pt x="0" y="459726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Hexagon 26">
            <a:extLst>
              <a:ext uri="{FF2B5EF4-FFF2-40B4-BE49-F238E27FC236}">
                <a16:creationId xmlns:a16="http://schemas.microsoft.com/office/drawing/2014/main" id="{6DE16DEB-2412-1145-A31E-ACCB75D0F71F}"/>
              </a:ext>
            </a:extLst>
          </p:cNvPr>
          <p:cNvSpPr/>
          <p:nvPr/>
        </p:nvSpPr>
        <p:spPr>
          <a:xfrm>
            <a:off x="4918322" y="2944924"/>
            <a:ext cx="609600" cy="565484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>
              <a:latin typeface="Red Hat Display" panose="02010503040201060303" pitchFamily="2" charset="77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200CEA5A-EA64-D2AB-004A-F9D2CAEF9A9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016608" y="3118849"/>
            <a:ext cx="413028" cy="330867"/>
          </a:xfrm>
          <a:prstGeom prst="rect">
            <a:avLst/>
          </a:prstGeom>
        </p:spPr>
      </p:pic>
      <p:sp>
        <p:nvSpPr>
          <p:cNvPr id="29" name="Hexagon 28">
            <a:extLst>
              <a:ext uri="{FF2B5EF4-FFF2-40B4-BE49-F238E27FC236}">
                <a16:creationId xmlns:a16="http://schemas.microsoft.com/office/drawing/2014/main" id="{D27892E1-CE52-79CF-6DDB-74A78E2773B1}"/>
              </a:ext>
            </a:extLst>
          </p:cNvPr>
          <p:cNvSpPr/>
          <p:nvPr/>
        </p:nvSpPr>
        <p:spPr>
          <a:xfrm>
            <a:off x="5418864" y="3254272"/>
            <a:ext cx="609600" cy="565484"/>
          </a:xfrm>
          <a:prstGeom prst="hexagon">
            <a:avLst/>
          </a:prstGeom>
          <a:solidFill>
            <a:schemeClr val="accent4"/>
          </a:solidFill>
          <a:ln w="254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>
              <a:latin typeface="Red Hat Display" panose="02010503040201060303" pitchFamily="2" charset="77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49BCB67-E398-9184-67F7-CD9FAADB715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09128" y="3423917"/>
            <a:ext cx="413028" cy="330867"/>
          </a:xfrm>
          <a:prstGeom prst="rect">
            <a:avLst/>
          </a:prstGeom>
        </p:spPr>
      </p:pic>
      <p:sp>
        <p:nvSpPr>
          <p:cNvPr id="31" name="Hexagon 30">
            <a:extLst>
              <a:ext uri="{FF2B5EF4-FFF2-40B4-BE49-F238E27FC236}">
                <a16:creationId xmlns:a16="http://schemas.microsoft.com/office/drawing/2014/main" id="{D779B9B2-F4CE-C1AA-B866-547B3FA3825E}"/>
              </a:ext>
            </a:extLst>
          </p:cNvPr>
          <p:cNvSpPr/>
          <p:nvPr/>
        </p:nvSpPr>
        <p:spPr>
          <a:xfrm>
            <a:off x="4912818" y="3539503"/>
            <a:ext cx="609600" cy="565484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>
              <a:latin typeface="Red Hat Display" panose="02010503040201060303" pitchFamily="2" charset="77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3812FE7A-90B7-7EC1-7A49-AFB7847E1C4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011104" y="3697384"/>
            <a:ext cx="413028" cy="330867"/>
          </a:xfrm>
          <a:prstGeom prst="rect">
            <a:avLst/>
          </a:prstGeom>
        </p:spPr>
      </p:pic>
      <p:sp>
        <p:nvSpPr>
          <p:cNvPr id="33" name="Hexagon 32">
            <a:extLst>
              <a:ext uri="{FF2B5EF4-FFF2-40B4-BE49-F238E27FC236}">
                <a16:creationId xmlns:a16="http://schemas.microsoft.com/office/drawing/2014/main" id="{CFCEB039-A1C4-3090-43A6-EA3F39CB49BD}"/>
              </a:ext>
            </a:extLst>
          </p:cNvPr>
          <p:cNvSpPr/>
          <p:nvPr/>
        </p:nvSpPr>
        <p:spPr>
          <a:xfrm>
            <a:off x="5410842" y="3852862"/>
            <a:ext cx="609600" cy="565484"/>
          </a:xfrm>
          <a:prstGeom prst="hexagon">
            <a:avLst/>
          </a:prstGeom>
          <a:solidFill>
            <a:schemeClr val="accent4"/>
          </a:solidFill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>
              <a:latin typeface="Red Hat Display" panose="02010503040201060303" pitchFamily="2" charset="77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0A827201-005C-5E46-7DD2-752F4211151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09128" y="4022772"/>
            <a:ext cx="413028" cy="330867"/>
          </a:xfrm>
          <a:prstGeom prst="rect">
            <a:avLst/>
          </a:prstGeom>
        </p:spPr>
      </p:pic>
      <p:sp>
        <p:nvSpPr>
          <p:cNvPr id="35" name="Hexagon 34">
            <a:extLst>
              <a:ext uri="{FF2B5EF4-FFF2-40B4-BE49-F238E27FC236}">
                <a16:creationId xmlns:a16="http://schemas.microsoft.com/office/drawing/2014/main" id="{0924EE7C-99A6-DB37-4D0F-8AE8D2FD2EEF}"/>
              </a:ext>
            </a:extLst>
          </p:cNvPr>
          <p:cNvSpPr/>
          <p:nvPr/>
        </p:nvSpPr>
        <p:spPr>
          <a:xfrm>
            <a:off x="4899528" y="4135600"/>
            <a:ext cx="609600" cy="565484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>
              <a:latin typeface="Red Hat Display" panose="02010503040201060303" pitchFamily="2" charset="77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E46FF276-E07E-54A9-81D0-78BB9F52AC7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997814" y="4293481"/>
            <a:ext cx="413028" cy="330867"/>
          </a:xfrm>
          <a:prstGeom prst="rect">
            <a:avLst/>
          </a:prstGeom>
        </p:spPr>
      </p:pic>
      <p:sp>
        <p:nvSpPr>
          <p:cNvPr id="37" name="Hexagon 36">
            <a:extLst>
              <a:ext uri="{FF2B5EF4-FFF2-40B4-BE49-F238E27FC236}">
                <a16:creationId xmlns:a16="http://schemas.microsoft.com/office/drawing/2014/main" id="{9784A885-C022-7E1B-5317-04125499D99B}"/>
              </a:ext>
            </a:extLst>
          </p:cNvPr>
          <p:cNvSpPr/>
          <p:nvPr/>
        </p:nvSpPr>
        <p:spPr>
          <a:xfrm>
            <a:off x="5397552" y="4448959"/>
            <a:ext cx="609600" cy="565484"/>
          </a:xfrm>
          <a:prstGeom prst="hexagon">
            <a:avLst/>
          </a:prstGeom>
          <a:solidFill>
            <a:schemeClr val="accent4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400" b="1">
              <a:latin typeface="Red Hat Display" panose="02010503040201060303" pitchFamily="2" charset="77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567E5F90-5AEE-16F6-E377-6B3ACA764C0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495838" y="4618869"/>
            <a:ext cx="413028" cy="330867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CF345429-29E4-91B6-1854-B09A4AFB9E3B}"/>
              </a:ext>
            </a:extLst>
          </p:cNvPr>
          <p:cNvSpPr/>
          <p:nvPr/>
        </p:nvSpPr>
        <p:spPr>
          <a:xfrm>
            <a:off x="3801825" y="3359724"/>
            <a:ext cx="924401" cy="565484"/>
          </a:xfrm>
          <a:prstGeom prst="rightArrow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1400" b="1" dirty="0">
                <a:solidFill>
                  <a:schemeClr val="bg1"/>
                </a:solidFill>
              </a:rPr>
              <a:t>Trend</a:t>
            </a:r>
          </a:p>
        </p:txBody>
      </p:sp>
    </p:spTree>
    <p:extLst>
      <p:ext uri="{BB962C8B-B14F-4D97-AF65-F5344CB8AC3E}">
        <p14:creationId xmlns:p14="http://schemas.microsoft.com/office/powerpoint/2010/main" val="2749599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13C54-01BA-D034-56FD-D797F32D9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Decision point for this presentation…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BD3962-8BF0-BAAD-DD15-7E9C69574593}"/>
              </a:ext>
            </a:extLst>
          </p:cNvPr>
          <p:cNvSpPr txBox="1"/>
          <p:nvPr/>
        </p:nvSpPr>
        <p:spPr>
          <a:xfrm>
            <a:off x="0" y="799856"/>
            <a:ext cx="8891095" cy="387798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l"/>
            <a:r>
              <a:rPr lang="en-GB" sz="1300" b="1" dirty="0">
                <a:solidFill>
                  <a:schemeClr val="tx1"/>
                </a:solidFill>
              </a:rPr>
              <a:t>Broad perspective </a:t>
            </a:r>
            <a:r>
              <a:rPr lang="en-GB" sz="1300" dirty="0">
                <a:solidFill>
                  <a:schemeClr val="tx1"/>
                </a:solidFill>
              </a:rPr>
              <a:t>- Optical technology, WDM / Carrier Ethernet, XGS </a:t>
            </a:r>
            <a:r>
              <a:rPr lang="en-GB" sz="1300" dirty="0" err="1">
                <a:solidFill>
                  <a:schemeClr val="tx1"/>
                </a:solidFill>
              </a:rPr>
              <a:t>PoN</a:t>
            </a:r>
            <a:r>
              <a:rPr lang="en-GB" sz="1300" dirty="0">
                <a:solidFill>
                  <a:schemeClr val="tx1"/>
                </a:solidFill>
              </a:rPr>
              <a:t>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C2FCE7-A530-058C-32EA-2E8AACA668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009" y="996653"/>
            <a:ext cx="5394524" cy="256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5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13C54-01BA-D034-56FD-D797F32D9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Decision point for this presentation…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BD3962-8BF0-BAAD-DD15-7E9C69574593}"/>
              </a:ext>
            </a:extLst>
          </p:cNvPr>
          <p:cNvSpPr txBox="1"/>
          <p:nvPr/>
        </p:nvSpPr>
        <p:spPr>
          <a:xfrm>
            <a:off x="0" y="799856"/>
            <a:ext cx="8891095" cy="387798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l"/>
            <a:r>
              <a:rPr lang="en-GB" sz="1300" b="1" dirty="0">
                <a:solidFill>
                  <a:schemeClr val="tx1"/>
                </a:solidFill>
              </a:rPr>
              <a:t>Broad perspective </a:t>
            </a:r>
            <a:r>
              <a:rPr lang="en-GB" sz="1300" dirty="0">
                <a:solidFill>
                  <a:schemeClr val="tx1"/>
                </a:solidFill>
              </a:rPr>
              <a:t>- Optical technology, WDM / Carrier Ethernet, XGS </a:t>
            </a:r>
            <a:r>
              <a:rPr lang="en-GB" sz="1300" dirty="0" err="1">
                <a:solidFill>
                  <a:schemeClr val="tx1"/>
                </a:solidFill>
              </a:rPr>
              <a:t>PoN</a:t>
            </a:r>
            <a:r>
              <a:rPr lang="en-GB" sz="13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987C0A-79C2-907C-DE41-B311266BE154}"/>
              </a:ext>
            </a:extLst>
          </p:cNvPr>
          <p:cNvSpPr txBox="1"/>
          <p:nvPr/>
        </p:nvSpPr>
        <p:spPr>
          <a:xfrm>
            <a:off x="1984053" y="3540977"/>
            <a:ext cx="7159947" cy="387798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r"/>
            <a:r>
              <a:rPr lang="en-GB" sz="1300" b="1" dirty="0">
                <a:solidFill>
                  <a:schemeClr val="tx1"/>
                </a:solidFill>
              </a:rPr>
              <a:t>Focused perspective </a:t>
            </a:r>
            <a:r>
              <a:rPr lang="en-GB" sz="1300" dirty="0">
                <a:solidFill>
                  <a:schemeClr val="tx1"/>
                </a:solidFill>
              </a:rPr>
              <a:t>– how to use the transport network to a better advantage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7DB7035-9055-D1A5-4364-C1BB86F3FFC6}"/>
              </a:ext>
            </a:extLst>
          </p:cNvPr>
          <p:cNvSpPr/>
          <p:nvPr/>
        </p:nvSpPr>
        <p:spPr>
          <a:xfrm>
            <a:off x="63226" y="3871626"/>
            <a:ext cx="9017547" cy="944035"/>
          </a:xfrm>
          <a:prstGeom prst="round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bg1"/>
                </a:solidFill>
              </a:rPr>
              <a:t>Transport is not ‘just’ a fibre/connectivity/sync enabler for the network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bg1"/>
                </a:solidFill>
              </a:rPr>
              <a:t>What if you were to re-imagine ‘Transport’ as the infrastructure platform for 5G/RAN itself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bg1"/>
                </a:solidFill>
              </a:rPr>
              <a:t>Active 5G/RAN component:  Reduce complexity, power, OPEX and footprint; diversify supply chain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346C34-DAB0-04DD-5C0C-D7D6267513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009" y="996653"/>
            <a:ext cx="5394524" cy="256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807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B8408-3BEB-7C23-24EA-EDFDDEF915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So the trend is towards small cells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C54272-71CA-ECCD-E819-2CAA8C26AB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C-RAN, O-RAN and Neutral Host architectures</a:t>
            </a:r>
          </a:p>
        </p:txBody>
      </p:sp>
    </p:spTree>
    <p:extLst>
      <p:ext uri="{BB962C8B-B14F-4D97-AF65-F5344CB8AC3E}">
        <p14:creationId xmlns:p14="http://schemas.microsoft.com/office/powerpoint/2010/main" val="1648948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FE744-93A4-14B3-B9C7-85D7B3532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Reminder about C-RAN basics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A669D2-82C3-101A-87B8-1EB5F1850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7200" y="759726"/>
            <a:ext cx="3387725" cy="40271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40B4AE-931B-555B-3431-8DB561BBC6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832476"/>
            <a:ext cx="2953666" cy="40660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1D2633-7D68-4C0F-E3C5-46355728963D}"/>
              </a:ext>
            </a:extLst>
          </p:cNvPr>
          <p:cNvSpPr txBox="1"/>
          <p:nvPr/>
        </p:nvSpPr>
        <p:spPr>
          <a:xfrm>
            <a:off x="2120900" y="4857727"/>
            <a:ext cx="669713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 err="1"/>
              <a:t>Source:China</a:t>
            </a:r>
            <a:r>
              <a:rPr lang="en-GB" sz="1100" dirty="0"/>
              <a:t> Mobile,  https://ieeexplore.ieee.org/stamp/stamp.jsp?arnumber=6882182</a:t>
            </a:r>
          </a:p>
        </p:txBody>
      </p:sp>
    </p:spTree>
    <p:extLst>
      <p:ext uri="{BB962C8B-B14F-4D97-AF65-F5344CB8AC3E}">
        <p14:creationId xmlns:p14="http://schemas.microsoft.com/office/powerpoint/2010/main" val="2338367923"/>
      </p:ext>
    </p:extLst>
  </p:cSld>
  <p:clrMapOvr>
    <a:masterClrMapping/>
  </p:clrMapOvr>
</p:sld>
</file>

<file path=ppt/theme/theme1.xml><?xml version="1.0" encoding="utf-8"?>
<a:theme xmlns:a="http://schemas.openxmlformats.org/drawingml/2006/main" name="Adtran Mobile Theme">
  <a:themeElements>
    <a:clrScheme name="Adtran 2023">
      <a:dk1>
        <a:srgbClr val="000000"/>
      </a:dk1>
      <a:lt1>
        <a:srgbClr val="FFFFFF"/>
      </a:lt1>
      <a:dk2>
        <a:srgbClr val="535353"/>
      </a:dk2>
      <a:lt2>
        <a:srgbClr val="A7A7A7"/>
      </a:lt2>
      <a:accent1>
        <a:srgbClr val="00C8E6"/>
      </a:accent1>
      <a:accent2>
        <a:srgbClr val="006E8C"/>
      </a:accent2>
      <a:accent3>
        <a:srgbClr val="02434F"/>
      </a:accent3>
      <a:accent4>
        <a:srgbClr val="00A0C8"/>
      </a:accent4>
      <a:accent5>
        <a:srgbClr val="3264F0"/>
      </a:accent5>
      <a:accent6>
        <a:srgbClr val="FF7878"/>
      </a:accent6>
      <a:hlink>
        <a:srgbClr val="0000FF"/>
      </a:hlink>
      <a:folHlink>
        <a:srgbClr val="FF00FF"/>
      </a:folHlink>
    </a:clrScheme>
    <a:fontScheme name="ADTRA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 w="3175">
          <a:noFill/>
        </a:ln>
      </a:spPr>
      <a:bodyPr rtlCol="0" anchor="ctr"/>
      <a:lstStyle>
        <a:defPPr algn="l">
          <a:defRPr sz="1400" b="1" dirty="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normAutofit/>
      </a:bodyPr>
      <a:lstStyle>
        <a:defPPr algn="l">
          <a:defRPr sz="1300" dirty="0" err="1" smtClean="0">
            <a:solidFill>
              <a:schemeClr val="tx1"/>
            </a:solidFill>
          </a:defRPr>
        </a:defPPr>
      </a:lstStyle>
    </a:txDef>
  </a:objectDefaults>
  <a:extraClrSchemeLst/>
  <a:custClrLst>
    <a:custClr>
      <a:srgbClr val="FFC800"/>
    </a:custClr>
    <a:custClr>
      <a:srgbClr val="87C252"/>
    </a:custClr>
    <a:custClr>
      <a:srgbClr val="3C1B5A"/>
    </a:custClr>
    <a:custClr>
      <a:srgbClr val="D00059"/>
    </a:custClr>
  </a:custClrLst>
  <a:extLst>
    <a:ext uri="{05A4C25C-085E-4340-85A3-A5531E510DB2}">
      <thm15:themeFamily xmlns:thm15="http://schemas.microsoft.com/office/thememl/2012/main" name="Adtran Mobile Theme" id="{CA7C0373-E96B-4D7F-8BF8-5E952DD83CD4}" vid="{90BB3723-EB6A-404C-9C0C-AFAAAD725BC9}"/>
    </a:ext>
  </a:extLst>
</a:theme>
</file>

<file path=ppt/theme/theme2.xml><?xml version="1.0" encoding="utf-8"?>
<a:theme xmlns:a="http://schemas.openxmlformats.org/drawingml/2006/main" name="Confidential 2022">
  <a:themeElements>
    <a:clrScheme name="Adtran Brand 2022">
      <a:dk1>
        <a:srgbClr val="000000"/>
      </a:dk1>
      <a:lt1>
        <a:srgbClr val="FFFFFF"/>
      </a:lt1>
      <a:dk2>
        <a:srgbClr val="535353"/>
      </a:dk2>
      <a:lt2>
        <a:srgbClr val="A7A7A7"/>
      </a:lt2>
      <a:accent1>
        <a:srgbClr val="00C8E6"/>
      </a:accent1>
      <a:accent2>
        <a:srgbClr val="006E8C"/>
      </a:accent2>
      <a:accent3>
        <a:srgbClr val="02434F"/>
      </a:accent3>
      <a:accent4>
        <a:srgbClr val="00A0C8"/>
      </a:accent4>
      <a:accent5>
        <a:srgbClr val="3264F0"/>
      </a:accent5>
      <a:accent6>
        <a:srgbClr val="FF7878"/>
      </a:accent6>
      <a:hlink>
        <a:srgbClr val="0000FF"/>
      </a:hlink>
      <a:folHlink>
        <a:srgbClr val="FF00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l">
          <a:defRPr sz="1400" b="1" dirty="0" smtClean="0">
            <a:latin typeface="Red Hat Display" panose="02010503040201060303" pitchFamily="2" charset="77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dirty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QuickSlide_Adtran_2023  -  Read-Only" id="{90430197-4A86-4251-BCED-B4C1C3BBC378}" vid="{DFA20FDA-B6B5-4DF6-AED7-62B0080A6B70}"/>
    </a:ext>
  </a:extLst>
</a:theme>
</file>

<file path=ppt/theme/theme3.xml><?xml version="1.0" encoding="utf-8"?>
<a:theme xmlns:a="http://schemas.openxmlformats.org/drawingml/2006/main" name="Adtran 2023">
  <a:themeElements>
    <a:clrScheme name="Adtran 2023">
      <a:dk1>
        <a:srgbClr val="000000"/>
      </a:dk1>
      <a:lt1>
        <a:srgbClr val="FFFFFF"/>
      </a:lt1>
      <a:dk2>
        <a:srgbClr val="535353"/>
      </a:dk2>
      <a:lt2>
        <a:srgbClr val="A7A7A7"/>
      </a:lt2>
      <a:accent1>
        <a:srgbClr val="00C8E6"/>
      </a:accent1>
      <a:accent2>
        <a:srgbClr val="006E8C"/>
      </a:accent2>
      <a:accent3>
        <a:srgbClr val="02434F"/>
      </a:accent3>
      <a:accent4>
        <a:srgbClr val="00A0C8"/>
      </a:accent4>
      <a:accent5>
        <a:srgbClr val="3264F0"/>
      </a:accent5>
      <a:accent6>
        <a:srgbClr val="FF7878"/>
      </a:accent6>
      <a:hlink>
        <a:srgbClr val="0000FF"/>
      </a:hlink>
      <a:folHlink>
        <a:srgbClr val="FF00FF"/>
      </a:folHlink>
    </a:clrScheme>
    <a:fontScheme name="ADTRA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 w="3175">
          <a:noFill/>
        </a:ln>
      </a:spPr>
      <a:bodyPr rtlCol="0" anchor="ctr"/>
      <a:lstStyle>
        <a:defPPr algn="l">
          <a:defRPr sz="1400" b="1" dirty="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normAutofit/>
      </a:bodyPr>
      <a:lstStyle>
        <a:defPPr algn="l">
          <a:defRPr sz="1300" dirty="0" err="1" smtClean="0">
            <a:solidFill>
              <a:schemeClr val="tx1"/>
            </a:solidFill>
          </a:defRPr>
        </a:defPPr>
      </a:lstStyle>
    </a:txDef>
  </a:objectDefaults>
  <a:extraClrSchemeLst/>
  <a:custClrLst>
    <a:custClr>
      <a:srgbClr val="FFC800"/>
    </a:custClr>
    <a:custClr>
      <a:srgbClr val="87C252"/>
    </a:custClr>
    <a:custClr>
      <a:srgbClr val="3C1B5A"/>
    </a:custClr>
    <a:custClr>
      <a:srgbClr val="D00059"/>
    </a:custClr>
  </a:custClrLst>
  <a:extLst>
    <a:ext uri="{05A4C25C-085E-4340-85A3-A5531E510DB2}">
      <thm15:themeFamily xmlns:thm15="http://schemas.microsoft.com/office/thememl/2012/main" name="Adtran_Mobile_MWC Booth ideas_Feb 2023" id="{810C2683-5123-4289-9DA7-13D5764C0ED5}" vid="{10B0100B-99EA-4153-AD19-FD2A3F26D0CD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Adtran Mobile Theme</Template>
  <TotalTime>0</TotalTime>
  <Words>1116</Words>
  <Application>Microsoft Office PowerPoint</Application>
  <PresentationFormat>On-screen Show (16:9)</PresentationFormat>
  <Paragraphs>296</Paragraphs>
  <Slides>25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Arial</vt:lpstr>
      <vt:lpstr>Calibri</vt:lpstr>
      <vt:lpstr>Red Hat Display</vt:lpstr>
      <vt:lpstr>Roboto</vt:lpstr>
      <vt:lpstr>Segoe UI</vt:lpstr>
      <vt:lpstr>Segoe UI Light</vt:lpstr>
      <vt:lpstr>Segoe UI Semibold</vt:lpstr>
      <vt:lpstr>Verdana</vt:lpstr>
      <vt:lpstr>Wingdings 2</vt:lpstr>
      <vt:lpstr>Adtran Mobile Theme</vt:lpstr>
      <vt:lpstr>Confidential 2022</vt:lpstr>
      <vt:lpstr>Adtran 2023</vt:lpstr>
      <vt:lpstr>5G and beyond… Reimagining the transport infrastructure</vt:lpstr>
      <vt:lpstr>One perspective on 5G</vt:lpstr>
      <vt:lpstr>Transport network - X-haul solutions</vt:lpstr>
      <vt:lpstr>So what does this look like in practice today</vt:lpstr>
      <vt:lpstr>So what does this look like in practice today</vt:lpstr>
      <vt:lpstr>Decision point for this presentation…</vt:lpstr>
      <vt:lpstr>Decision point for this presentation…</vt:lpstr>
      <vt:lpstr>So the trend is towards small cells</vt:lpstr>
      <vt:lpstr>Reminder about C-RAN basics</vt:lpstr>
      <vt:lpstr>Reminder about C-RAN basics</vt:lpstr>
      <vt:lpstr>What is the switch for? </vt:lpstr>
      <vt:lpstr>SmallCell Forum 2022 – Growth in RUs-  ‘Three Unit’</vt:lpstr>
      <vt:lpstr>Now lets take a deeper dive into the DU</vt:lpstr>
      <vt:lpstr>DU example – DU Software on x86 / COTS Servers</vt:lpstr>
      <vt:lpstr>DU example – Adding in the transport components</vt:lpstr>
      <vt:lpstr>Different DU approaches</vt:lpstr>
      <vt:lpstr>BBU Pooling/Neutral Host</vt:lpstr>
      <vt:lpstr>BBU Pooling/Neutral Host</vt:lpstr>
      <vt:lpstr>Transport switch seen as part of the RAN:  SMO/RIC</vt:lpstr>
      <vt:lpstr>DU example – Optical transceivers/Fibre connections</vt:lpstr>
      <vt:lpstr>Re-imagining the Transport</vt:lpstr>
      <vt:lpstr>In a Neutral Host,  what is the goal and who owns what? </vt:lpstr>
      <vt:lpstr>Flexible Platform for Neutral-host/Private 5G</vt:lpstr>
      <vt:lpstr>PowerPoint Presentation</vt:lpstr>
      <vt:lpstr>Welcome to the converged edge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/ O-RAN projects</dc:title>
  <dc:creator>Anthony Magee</dc:creator>
  <cp:lastModifiedBy>Anthony Magee</cp:lastModifiedBy>
  <cp:revision>11</cp:revision>
  <dcterms:created xsi:type="dcterms:W3CDTF">2023-02-22T15:01:17Z</dcterms:created>
  <dcterms:modified xsi:type="dcterms:W3CDTF">2023-05-19T15:42:59Z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5cd950d-e56c-4fac-9b5d-f93b4eb7dc20_Enabled">
    <vt:lpwstr>true</vt:lpwstr>
  </property>
  <property fmtid="{D5CDD505-2E9C-101B-9397-08002B2CF9AE}" pid="3" name="MSIP_Label_e5cd950d-e56c-4fac-9b5d-f93b4eb7dc20_SetDate">
    <vt:lpwstr>2023-02-22T16:57:21Z</vt:lpwstr>
  </property>
  <property fmtid="{D5CDD505-2E9C-101B-9397-08002B2CF9AE}" pid="4" name="MSIP_Label_e5cd950d-e56c-4fac-9b5d-f93b4eb7dc20_Method">
    <vt:lpwstr>Privileged</vt:lpwstr>
  </property>
  <property fmtid="{D5CDD505-2E9C-101B-9397-08002B2CF9AE}" pid="5" name="MSIP_Label_e5cd950d-e56c-4fac-9b5d-f93b4eb7dc20_Name">
    <vt:lpwstr>ADVA_Public</vt:lpwstr>
  </property>
  <property fmtid="{D5CDD505-2E9C-101B-9397-08002B2CF9AE}" pid="6" name="MSIP_Label_e5cd950d-e56c-4fac-9b5d-f93b4eb7dc20_SiteId">
    <vt:lpwstr>522fc9ff-aca0-4d49-8e36-d13332e34662</vt:lpwstr>
  </property>
  <property fmtid="{D5CDD505-2E9C-101B-9397-08002B2CF9AE}" pid="7" name="MSIP_Label_e5cd950d-e56c-4fac-9b5d-f93b4eb7dc20_ActionId">
    <vt:lpwstr>2daae6bf-483c-489d-aa3b-a916c4b0ac5b</vt:lpwstr>
  </property>
  <property fmtid="{D5CDD505-2E9C-101B-9397-08002B2CF9AE}" pid="8" name="MSIP_Label_e5cd950d-e56c-4fac-9b5d-f93b4eb7dc20_ContentBits">
    <vt:lpwstr>0</vt:lpwstr>
  </property>
</Properties>
</file>